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Lst>
  <p:notesMasterIdLst>
    <p:notesMasterId r:id="rId85"/>
  </p:notesMasterIdLst>
  <p:sldIdLst>
    <p:sldId id="435" r:id="rId5"/>
    <p:sldId id="444" r:id="rId6"/>
    <p:sldId id="436" r:id="rId7"/>
    <p:sldId id="280" r:id="rId8"/>
    <p:sldId id="446" r:id="rId9"/>
    <p:sldId id="447" r:id="rId10"/>
    <p:sldId id="357" r:id="rId11"/>
    <p:sldId id="437" r:id="rId12"/>
    <p:sldId id="448" r:id="rId13"/>
    <p:sldId id="424" r:id="rId14"/>
    <p:sldId id="449" r:id="rId15"/>
    <p:sldId id="432" r:id="rId16"/>
    <p:sldId id="426" r:id="rId17"/>
    <p:sldId id="427" r:id="rId18"/>
    <p:sldId id="453" r:id="rId19"/>
    <p:sldId id="349" r:id="rId20"/>
    <p:sldId id="350" r:id="rId21"/>
    <p:sldId id="351" r:id="rId22"/>
    <p:sldId id="337" r:id="rId23"/>
    <p:sldId id="451" r:id="rId24"/>
    <p:sldId id="380" r:id="rId25"/>
    <p:sldId id="381" r:id="rId26"/>
    <p:sldId id="438" r:id="rId27"/>
    <p:sldId id="338" r:id="rId28"/>
    <p:sldId id="361" r:id="rId29"/>
    <p:sldId id="360" r:id="rId30"/>
    <p:sldId id="412" r:id="rId31"/>
    <p:sldId id="364" r:id="rId32"/>
    <p:sldId id="452" r:id="rId33"/>
    <p:sldId id="339" r:id="rId34"/>
    <p:sldId id="362" r:id="rId35"/>
    <p:sldId id="363" r:id="rId36"/>
    <p:sldId id="439" r:id="rId37"/>
    <p:sldId id="341" r:id="rId38"/>
    <p:sldId id="365" r:id="rId39"/>
    <p:sldId id="370" r:id="rId40"/>
    <p:sldId id="367" r:id="rId41"/>
    <p:sldId id="376" r:id="rId42"/>
    <p:sldId id="377" r:id="rId43"/>
    <p:sldId id="378" r:id="rId44"/>
    <p:sldId id="407" r:id="rId45"/>
    <p:sldId id="440" r:id="rId46"/>
    <p:sldId id="371" r:id="rId47"/>
    <p:sldId id="372" r:id="rId48"/>
    <p:sldId id="379" r:id="rId49"/>
    <p:sldId id="343" r:id="rId50"/>
    <p:sldId id="344" r:id="rId51"/>
    <p:sldId id="315" r:id="rId52"/>
    <p:sldId id="454" r:id="rId53"/>
    <p:sldId id="455" r:id="rId54"/>
    <p:sldId id="383" r:id="rId55"/>
    <p:sldId id="384" r:id="rId56"/>
    <p:sldId id="386" r:id="rId57"/>
    <p:sldId id="387" r:id="rId58"/>
    <p:sldId id="388" r:id="rId59"/>
    <p:sldId id="410" r:id="rId60"/>
    <p:sldId id="441" r:id="rId61"/>
    <p:sldId id="450" r:id="rId62"/>
    <p:sldId id="445" r:id="rId63"/>
    <p:sldId id="408" r:id="rId64"/>
    <p:sldId id="390" r:id="rId65"/>
    <p:sldId id="391" r:id="rId66"/>
    <p:sldId id="392" r:id="rId67"/>
    <p:sldId id="400" r:id="rId68"/>
    <p:sldId id="399" r:id="rId69"/>
    <p:sldId id="402" r:id="rId70"/>
    <p:sldId id="403" r:id="rId71"/>
    <p:sldId id="404" r:id="rId72"/>
    <p:sldId id="406" r:id="rId73"/>
    <p:sldId id="394" r:id="rId74"/>
    <p:sldId id="395" r:id="rId75"/>
    <p:sldId id="396" r:id="rId76"/>
    <p:sldId id="397" r:id="rId77"/>
    <p:sldId id="398" r:id="rId78"/>
    <p:sldId id="429" r:id="rId79"/>
    <p:sldId id="430" r:id="rId80"/>
    <p:sldId id="420" r:id="rId81"/>
    <p:sldId id="421" r:id="rId82"/>
    <p:sldId id="422" r:id="rId83"/>
    <p:sldId id="423"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8D1236-8512-433D-AF06-04037E9B3663}">
          <p14:sldIdLst>
            <p14:sldId id="435"/>
            <p14:sldId id="444"/>
            <p14:sldId id="436"/>
            <p14:sldId id="280"/>
            <p14:sldId id="446"/>
            <p14:sldId id="447"/>
            <p14:sldId id="357"/>
            <p14:sldId id="437"/>
            <p14:sldId id="448"/>
            <p14:sldId id="424"/>
            <p14:sldId id="449"/>
            <p14:sldId id="432"/>
            <p14:sldId id="426"/>
            <p14:sldId id="427"/>
            <p14:sldId id="453"/>
            <p14:sldId id="349"/>
            <p14:sldId id="350"/>
            <p14:sldId id="351"/>
            <p14:sldId id="337"/>
            <p14:sldId id="451"/>
            <p14:sldId id="380"/>
            <p14:sldId id="381"/>
            <p14:sldId id="438"/>
            <p14:sldId id="338"/>
            <p14:sldId id="361"/>
            <p14:sldId id="360"/>
            <p14:sldId id="412"/>
            <p14:sldId id="364"/>
            <p14:sldId id="452"/>
            <p14:sldId id="339"/>
            <p14:sldId id="362"/>
            <p14:sldId id="363"/>
            <p14:sldId id="439"/>
            <p14:sldId id="341"/>
            <p14:sldId id="365"/>
            <p14:sldId id="370"/>
            <p14:sldId id="367"/>
            <p14:sldId id="376"/>
            <p14:sldId id="377"/>
            <p14:sldId id="378"/>
            <p14:sldId id="407"/>
            <p14:sldId id="440"/>
            <p14:sldId id="371"/>
            <p14:sldId id="372"/>
            <p14:sldId id="379"/>
            <p14:sldId id="343"/>
            <p14:sldId id="344"/>
            <p14:sldId id="315"/>
            <p14:sldId id="454"/>
            <p14:sldId id="455"/>
            <p14:sldId id="383"/>
            <p14:sldId id="384"/>
            <p14:sldId id="386"/>
            <p14:sldId id="387"/>
            <p14:sldId id="388"/>
            <p14:sldId id="410"/>
            <p14:sldId id="441"/>
            <p14:sldId id="450"/>
            <p14:sldId id="445"/>
          </p14:sldIdLst>
        </p14:section>
        <p14:section name="Additional Exercises" id="{AF234F0D-0018-4DBE-980F-049F7A6BF4B3}">
          <p14:sldIdLst>
            <p14:sldId id="408"/>
            <p14:sldId id="390"/>
            <p14:sldId id="391"/>
            <p14:sldId id="392"/>
            <p14:sldId id="400"/>
            <p14:sldId id="399"/>
            <p14:sldId id="402"/>
            <p14:sldId id="403"/>
            <p14:sldId id="404"/>
            <p14:sldId id="406"/>
            <p14:sldId id="394"/>
            <p14:sldId id="395"/>
            <p14:sldId id="396"/>
            <p14:sldId id="397"/>
            <p14:sldId id="398"/>
          </p14:sldIdLst>
        </p14:section>
        <p14:section name="Appendix" id="{7BAA9005-FCB6-43AF-AE9E-2F643FA78FB1}">
          <p14:sldIdLst>
            <p14:sldId id="429"/>
            <p14:sldId id="430"/>
            <p14:sldId id="420"/>
            <p14:sldId id="421"/>
            <p14:sldId id="422"/>
            <p14:sldId id="42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7A291C-97A8-FB78-4BE9-AEF41C60FF61}" name="bowen zheng" initials="bz" userId="76f1a4cf307d0388" providerId="Windows Live"/>
  <p188:author id="{5E39D3B0-23FA-BB2A-D71F-ABDF591642CC}" name="Zheng, Simin" initials="SZ" userId="S::siminzheng@vt.edu::4e5ebb77-cf5c-4091-a810-ab4c47a0c13e" providerId="AD"/>
  <p188:author id="{3A525AEA-0C17-AC13-57E5-8124FC2D4D21}" name="Kim, Mingang" initials="MK" userId="S::kmg0122@vt.edu::3f224552-8bf8-467a-9140-3934fc96df4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BEDE"/>
    <a:srgbClr val="118FFF"/>
    <a:srgbClr val="00C0FF"/>
    <a:srgbClr val="D828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7778" autoAdjust="0"/>
  </p:normalViewPr>
  <p:slideViewPr>
    <p:cSldViewPr snapToGrid="0">
      <p:cViewPr varScale="1">
        <p:scale>
          <a:sx n="66" d="100"/>
          <a:sy n="66" d="100"/>
        </p:scale>
        <p:origin x="74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9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eng, Simin" userId="S::siminzheng@vt.edu::4e5ebb77-cf5c-4091-a810-ab4c47a0c13e" providerId="AD" clId="Web-{2FEBDA3C-B3C4-F47F-B8B9-87670E8DEFEF}"/>
    <pc:docChg chg="modSld">
      <pc:chgData name="Zheng, Simin" userId="S::siminzheng@vt.edu::4e5ebb77-cf5c-4091-a810-ab4c47a0c13e" providerId="AD" clId="Web-{2FEBDA3C-B3C4-F47F-B8B9-87670E8DEFEF}" dt="2025-04-19T20:44:45.467" v="4" actId="20577"/>
      <pc:docMkLst>
        <pc:docMk/>
      </pc:docMkLst>
      <pc:sldChg chg="modSp">
        <pc:chgData name="Zheng, Simin" userId="S::siminzheng@vt.edu::4e5ebb77-cf5c-4091-a810-ab4c47a0c13e" providerId="AD" clId="Web-{2FEBDA3C-B3C4-F47F-B8B9-87670E8DEFEF}" dt="2025-04-19T20:44:45.467" v="4" actId="20577"/>
        <pc:sldMkLst>
          <pc:docMk/>
          <pc:sldMk cId="897659428" sldId="424"/>
        </pc:sldMkLst>
        <pc:spChg chg="mod">
          <ac:chgData name="Zheng, Simin" userId="S::siminzheng@vt.edu::4e5ebb77-cf5c-4091-a810-ab4c47a0c13e" providerId="AD" clId="Web-{2FEBDA3C-B3C4-F47F-B8B9-87670E8DEFEF}" dt="2025-04-19T20:44:45.467" v="4" actId="20577"/>
          <ac:spMkLst>
            <pc:docMk/>
            <pc:sldMk cId="897659428" sldId="424"/>
            <ac:spMk id="23" creationId="{27C8318B-EC70-427F-9748-9D99C5B139D8}"/>
          </ac:spMkLst>
        </pc:spChg>
      </pc:sldChg>
    </pc:docChg>
  </pc:docChgLst>
  <pc:docChgLst>
    <pc:chgData name="Kim, Mingang" userId="S::kmg0122@vt.edu::3f224552-8bf8-467a-9140-3934fc96df41" providerId="AD" clId="Web-{566BE938-21F8-C25A-0497-762C24DCD570}"/>
    <pc:docChg chg="modSld">
      <pc:chgData name="Kim, Mingang" userId="S::kmg0122@vt.edu::3f224552-8bf8-467a-9140-3934fc96df41" providerId="AD" clId="Web-{566BE938-21F8-C25A-0497-762C24DCD570}" dt="2024-12-20T15:56:55.172" v="93" actId="20577"/>
      <pc:docMkLst>
        <pc:docMk/>
      </pc:docMkLst>
      <pc:sldChg chg="modSp modCm">
        <pc:chgData name="Kim, Mingang" userId="S::kmg0122@vt.edu::3f224552-8bf8-467a-9140-3934fc96df41" providerId="AD" clId="Web-{566BE938-21F8-C25A-0497-762C24DCD570}" dt="2024-12-20T15:56:55.172" v="93" actId="20577"/>
        <pc:sldMkLst>
          <pc:docMk/>
          <pc:sldMk cId="3573596300" sldId="261"/>
        </pc:sldMkLst>
        <pc:spChg chg="mod">
          <ac:chgData name="Kim, Mingang" userId="S::kmg0122@vt.edu::3f224552-8bf8-467a-9140-3934fc96df41" providerId="AD" clId="Web-{566BE938-21F8-C25A-0497-762C24DCD570}" dt="2024-12-20T15:49:55.711" v="0" actId="20577"/>
          <ac:spMkLst>
            <pc:docMk/>
            <pc:sldMk cId="3573596300" sldId="261"/>
            <ac:spMk id="6" creationId="{00000000-0000-0000-0000-000000000000}"/>
          </ac:spMkLst>
        </pc:spChg>
        <pc:graphicFrameChg chg="modGraphic">
          <ac:chgData name="Kim, Mingang" userId="S::kmg0122@vt.edu::3f224552-8bf8-467a-9140-3934fc96df41" providerId="AD" clId="Web-{566BE938-21F8-C25A-0497-762C24DCD570}" dt="2024-12-20T15:56:55.172" v="93" actId="20577"/>
          <ac:graphicFrameMkLst>
            <pc:docMk/>
            <pc:sldMk cId="3573596300" sldId="261"/>
            <ac:graphicFrameMk id="5" creationId="{59405A29-4A0F-429B-A6BA-2D3E9946C76A}"/>
          </ac:graphicFrameMkLst>
        </pc:graphicFrameChg>
      </pc:sldChg>
      <pc:sldChg chg="modSp">
        <pc:chgData name="Kim, Mingang" userId="S::kmg0122@vt.edu::3f224552-8bf8-467a-9140-3934fc96df41" providerId="AD" clId="Web-{566BE938-21F8-C25A-0497-762C24DCD570}" dt="2024-12-20T15:54:08.997" v="48" actId="20577"/>
        <pc:sldMkLst>
          <pc:docMk/>
          <pc:sldMk cId="255817568" sldId="327"/>
        </pc:sldMkLst>
        <pc:spChg chg="mod">
          <ac:chgData name="Kim, Mingang" userId="S::kmg0122@vt.edu::3f224552-8bf8-467a-9140-3934fc96df41" providerId="AD" clId="Web-{566BE938-21F8-C25A-0497-762C24DCD570}" dt="2024-12-20T15:49:59.461" v="3" actId="20577"/>
          <ac:spMkLst>
            <pc:docMk/>
            <pc:sldMk cId="255817568" sldId="327"/>
            <ac:spMk id="6" creationId="{00000000-0000-0000-0000-000000000000}"/>
          </ac:spMkLst>
        </pc:spChg>
        <pc:graphicFrameChg chg="modGraphic">
          <ac:chgData name="Kim, Mingang" userId="S::kmg0122@vt.edu::3f224552-8bf8-467a-9140-3934fc96df41" providerId="AD" clId="Web-{566BE938-21F8-C25A-0497-762C24DCD570}" dt="2024-12-20T15:54:08.997" v="48" actId="20577"/>
          <ac:graphicFrameMkLst>
            <pc:docMk/>
            <pc:sldMk cId="255817568" sldId="327"/>
            <ac:graphicFrameMk id="5" creationId="{59405A29-4A0F-429B-A6BA-2D3E9946C76A}"/>
          </ac:graphicFrameMkLst>
        </pc:graphicFrameChg>
      </pc:sldChg>
      <pc:sldChg chg="modSp">
        <pc:chgData name="Kim, Mingang" userId="S::kmg0122@vt.edu::3f224552-8bf8-467a-9140-3934fc96df41" providerId="AD" clId="Web-{566BE938-21F8-C25A-0497-762C24DCD570}" dt="2024-12-20T15:54:00.606" v="45" actId="20577"/>
        <pc:sldMkLst>
          <pc:docMk/>
          <pc:sldMk cId="2701718369" sldId="373"/>
        </pc:sldMkLst>
        <pc:spChg chg="mod">
          <ac:chgData name="Kim, Mingang" userId="S::kmg0122@vt.edu::3f224552-8bf8-467a-9140-3934fc96df41" providerId="AD" clId="Web-{566BE938-21F8-C25A-0497-762C24DCD570}" dt="2024-12-20T15:50:05.617" v="4" actId="20577"/>
          <ac:spMkLst>
            <pc:docMk/>
            <pc:sldMk cId="2701718369" sldId="373"/>
            <ac:spMk id="6" creationId="{BFAE5180-E115-FD84-8999-246CA2544D74}"/>
          </ac:spMkLst>
        </pc:spChg>
        <pc:graphicFrameChg chg="modGraphic">
          <ac:chgData name="Kim, Mingang" userId="S::kmg0122@vt.edu::3f224552-8bf8-467a-9140-3934fc96df41" providerId="AD" clId="Web-{566BE938-21F8-C25A-0497-762C24DCD570}" dt="2024-12-20T15:54:00.606" v="45" actId="20577"/>
          <ac:graphicFrameMkLst>
            <pc:docMk/>
            <pc:sldMk cId="2701718369" sldId="373"/>
            <ac:graphicFrameMk id="5" creationId="{469F005A-2D36-0F0F-1406-F6447397A646}"/>
          </ac:graphicFrameMkLst>
        </pc:graphicFrameChg>
      </pc:sldChg>
      <pc:sldChg chg="modSp">
        <pc:chgData name="Kim, Mingang" userId="S::kmg0122@vt.edu::3f224552-8bf8-467a-9140-3934fc96df41" providerId="AD" clId="Web-{566BE938-21F8-C25A-0497-762C24DCD570}" dt="2024-12-20T15:53:49.169" v="42" actId="20577"/>
        <pc:sldMkLst>
          <pc:docMk/>
          <pc:sldMk cId="1697750063" sldId="374"/>
        </pc:sldMkLst>
        <pc:spChg chg="mod">
          <ac:chgData name="Kim, Mingang" userId="S::kmg0122@vt.edu::3f224552-8bf8-467a-9140-3934fc96df41" providerId="AD" clId="Web-{566BE938-21F8-C25A-0497-762C24DCD570}" dt="2024-12-20T15:50:11.555" v="5" actId="20577"/>
          <ac:spMkLst>
            <pc:docMk/>
            <pc:sldMk cId="1697750063" sldId="374"/>
            <ac:spMk id="6" creationId="{AA801A68-09DA-7146-FB07-685B4D14F0CA}"/>
          </ac:spMkLst>
        </pc:spChg>
        <pc:graphicFrameChg chg="modGraphic">
          <ac:chgData name="Kim, Mingang" userId="S::kmg0122@vt.edu::3f224552-8bf8-467a-9140-3934fc96df41" providerId="AD" clId="Web-{566BE938-21F8-C25A-0497-762C24DCD570}" dt="2024-12-20T15:53:49.169" v="42" actId="20577"/>
          <ac:graphicFrameMkLst>
            <pc:docMk/>
            <pc:sldMk cId="1697750063" sldId="374"/>
            <ac:graphicFrameMk id="5" creationId="{157B396D-1BF1-16A2-7D5F-AEA28CD6CD96}"/>
          </ac:graphicFrameMkLst>
        </pc:graphicFrameChg>
      </pc:sldChg>
      <pc:sldChg chg="modSp">
        <pc:chgData name="Kim, Mingang" userId="S::kmg0122@vt.edu::3f224552-8bf8-467a-9140-3934fc96df41" providerId="AD" clId="Web-{566BE938-21F8-C25A-0497-762C24DCD570}" dt="2024-12-20T15:50:24.087" v="8" actId="1076"/>
        <pc:sldMkLst>
          <pc:docMk/>
          <pc:sldMk cId="912177266" sldId="375"/>
        </pc:sldMkLst>
        <pc:spChg chg="mod">
          <ac:chgData name="Kim, Mingang" userId="S::kmg0122@vt.edu::3f224552-8bf8-467a-9140-3934fc96df41" providerId="AD" clId="Web-{566BE938-21F8-C25A-0497-762C24DCD570}" dt="2024-12-20T15:50:16.868" v="6" actId="20577"/>
          <ac:spMkLst>
            <pc:docMk/>
            <pc:sldMk cId="912177266" sldId="375"/>
            <ac:spMk id="6" creationId="{7BBC97EE-51A5-54B3-12AD-507235EC0620}"/>
          </ac:spMkLst>
        </pc:spChg>
        <pc:graphicFrameChg chg="mod">
          <ac:chgData name="Kim, Mingang" userId="S::kmg0122@vt.edu::3f224552-8bf8-467a-9140-3934fc96df41" providerId="AD" clId="Web-{566BE938-21F8-C25A-0497-762C24DCD570}" dt="2024-12-20T15:50:24.087" v="8" actId="1076"/>
          <ac:graphicFrameMkLst>
            <pc:docMk/>
            <pc:sldMk cId="912177266" sldId="375"/>
            <ac:graphicFrameMk id="5" creationId="{484204E1-7C4A-854D-19B5-C36AE2442AEF}"/>
          </ac:graphicFrameMkLst>
        </pc:graphicFrameChg>
      </pc:sldChg>
      <pc:sldChg chg="addSp delSp modSp">
        <pc:chgData name="Kim, Mingang" userId="S::kmg0122@vt.edu::3f224552-8bf8-467a-9140-3934fc96df41" providerId="AD" clId="Web-{566BE938-21F8-C25A-0497-762C24DCD570}" dt="2024-12-20T15:51:39.416" v="28" actId="20577"/>
        <pc:sldMkLst>
          <pc:docMk/>
          <pc:sldMk cId="2761833086" sldId="408"/>
        </pc:sldMkLst>
        <pc:spChg chg="mod">
          <ac:chgData name="Kim, Mingang" userId="S::kmg0122@vt.edu::3f224552-8bf8-467a-9140-3934fc96df41" providerId="AD" clId="Web-{566BE938-21F8-C25A-0497-762C24DCD570}" dt="2024-12-20T15:51:39.416" v="28" actId="20577"/>
          <ac:spMkLst>
            <pc:docMk/>
            <pc:sldMk cId="2761833086" sldId="408"/>
            <ac:spMk id="3" creationId="{71134429-DCDF-F323-3A2B-7386358FDA66}"/>
          </ac:spMkLst>
        </pc:spChg>
        <pc:spChg chg="add mod">
          <ac:chgData name="Kim, Mingang" userId="S::kmg0122@vt.edu::3f224552-8bf8-467a-9140-3934fc96df41" providerId="AD" clId="Web-{566BE938-21F8-C25A-0497-762C24DCD570}" dt="2024-12-20T15:51:19.025" v="23" actId="20577"/>
          <ac:spMkLst>
            <pc:docMk/>
            <pc:sldMk cId="2761833086" sldId="408"/>
            <ac:spMk id="4" creationId="{9E9AA861-D221-8C7E-C3C7-E3FAE74550F7}"/>
          </ac:spMkLst>
        </pc:spChg>
        <pc:spChg chg="del">
          <ac:chgData name="Kim, Mingang" userId="S::kmg0122@vt.edu::3f224552-8bf8-467a-9140-3934fc96df41" providerId="AD" clId="Web-{566BE938-21F8-C25A-0497-762C24DCD570}" dt="2024-12-20T15:51:21.041" v="24"/>
          <ac:spMkLst>
            <pc:docMk/>
            <pc:sldMk cId="2761833086" sldId="408"/>
            <ac:spMk id="6" creationId="{D78AB9CB-B5A0-A1DC-786D-E8BF17F52CAA}"/>
          </ac:spMkLst>
        </pc:spChg>
      </pc:sldChg>
    </pc:docChg>
  </pc:docChgLst>
  <pc:docChgLst>
    <pc:chgData name="DeHart, Stephanie" userId="69486e51-f5a3-47fa-a1e8-d600d3da159f" providerId="ADAL" clId="{422ECEA8-53BE-4D5F-B944-6330FC2B1C8F}"/>
    <pc:docChg chg="custSel addSld delSld modSld sldOrd modMainMaster">
      <pc:chgData name="DeHart, Stephanie" userId="69486e51-f5a3-47fa-a1e8-d600d3da159f" providerId="ADAL" clId="{422ECEA8-53BE-4D5F-B944-6330FC2B1C8F}" dt="2025-01-15T06:44:13.095" v="216" actId="47"/>
      <pc:docMkLst>
        <pc:docMk/>
      </pc:docMkLst>
      <pc:sldChg chg="addSp delSp modSp mod">
        <pc:chgData name="DeHart, Stephanie" userId="69486e51-f5a3-47fa-a1e8-d600d3da159f" providerId="ADAL" clId="{422ECEA8-53BE-4D5F-B944-6330FC2B1C8F}" dt="2025-01-15T06:34:22.374" v="14"/>
        <pc:sldMkLst>
          <pc:docMk/>
          <pc:sldMk cId="3002088415" sldId="257"/>
        </pc:sldMkLst>
        <pc:spChg chg="mod">
          <ac:chgData name="DeHart, Stephanie" userId="69486e51-f5a3-47fa-a1e8-d600d3da159f" providerId="ADAL" clId="{422ECEA8-53BE-4D5F-B944-6330FC2B1C8F}" dt="2025-01-15T06:33:58.639" v="12" actId="20577"/>
          <ac:spMkLst>
            <pc:docMk/>
            <pc:sldMk cId="3002088415" sldId="257"/>
            <ac:spMk id="2" creationId="{F3AA242D-B507-4381-A8CB-EFA346570379}"/>
          </ac:spMkLst>
        </pc:spChg>
        <pc:spChg chg="add del mod">
          <ac:chgData name="DeHart, Stephanie" userId="69486e51-f5a3-47fa-a1e8-d600d3da159f" providerId="ADAL" clId="{422ECEA8-53BE-4D5F-B944-6330FC2B1C8F}" dt="2025-01-15T06:34:22.374" v="14"/>
          <ac:spMkLst>
            <pc:docMk/>
            <pc:sldMk cId="3002088415" sldId="257"/>
            <ac:spMk id="7" creationId="{F215E6F6-0047-4486-BC88-1E428382CE30}"/>
          </ac:spMkLst>
        </pc:spChg>
      </pc:sldChg>
      <pc:sldChg chg="del">
        <pc:chgData name="DeHart, Stephanie" userId="69486e51-f5a3-47fa-a1e8-d600d3da159f" providerId="ADAL" clId="{422ECEA8-53BE-4D5F-B944-6330FC2B1C8F}" dt="2025-01-15T06:44:12.315" v="215" actId="47"/>
        <pc:sldMkLst>
          <pc:docMk/>
          <pc:sldMk cId="3574164256" sldId="258"/>
        </pc:sldMkLst>
      </pc:sldChg>
      <pc:sldChg chg="del">
        <pc:chgData name="DeHart, Stephanie" userId="69486e51-f5a3-47fa-a1e8-d600d3da159f" providerId="ADAL" clId="{422ECEA8-53BE-4D5F-B944-6330FC2B1C8F}" dt="2025-01-15T06:44:13.095" v="216" actId="47"/>
        <pc:sldMkLst>
          <pc:docMk/>
          <pc:sldMk cId="477244254" sldId="259"/>
        </pc:sldMkLst>
      </pc:sldChg>
      <pc:sldChg chg="addSp modSp mod">
        <pc:chgData name="DeHart, Stephanie" userId="69486e51-f5a3-47fa-a1e8-d600d3da159f" providerId="ADAL" clId="{422ECEA8-53BE-4D5F-B944-6330FC2B1C8F}" dt="2025-01-15T06:40:33.473" v="181"/>
        <pc:sldMkLst>
          <pc:docMk/>
          <pc:sldMk cId="1849649525" sldId="260"/>
        </pc:sldMkLst>
        <pc:spChg chg="add mod">
          <ac:chgData name="DeHart, Stephanie" userId="69486e51-f5a3-47fa-a1e8-d600d3da159f" providerId="ADAL" clId="{422ECEA8-53BE-4D5F-B944-6330FC2B1C8F}" dt="2025-01-15T06:34:28.913" v="28" actId="20577"/>
          <ac:spMkLst>
            <pc:docMk/>
            <pc:sldMk cId="1849649525" sldId="260"/>
            <ac:spMk id="4" creationId="{3330DFC5-94FD-4943-9E2F-4C24BA6B46D2}"/>
          </ac:spMkLst>
        </pc:spChg>
        <pc:spChg chg="mod">
          <ac:chgData name="DeHart, Stephanie" userId="69486e51-f5a3-47fa-a1e8-d600d3da159f" providerId="ADAL" clId="{422ECEA8-53BE-4D5F-B944-6330FC2B1C8F}" dt="2025-01-15T06:40:33.473" v="181"/>
          <ac:spMkLst>
            <pc:docMk/>
            <pc:sldMk cId="1849649525" sldId="260"/>
            <ac:spMk id="21" creationId="{EF1F27B5-6643-8449-800D-234B4DC88EC5}"/>
          </ac:spMkLst>
        </pc:spChg>
      </pc:sldChg>
      <pc:sldChg chg="modSp mod">
        <pc:chgData name="DeHart, Stephanie" userId="69486e51-f5a3-47fa-a1e8-d600d3da159f" providerId="ADAL" clId="{422ECEA8-53BE-4D5F-B944-6330FC2B1C8F}" dt="2025-01-15T06:43:16.007" v="198" actId="20577"/>
        <pc:sldMkLst>
          <pc:docMk/>
          <pc:sldMk cId="3573596300" sldId="261"/>
        </pc:sldMkLst>
        <pc:spChg chg="mod">
          <ac:chgData name="DeHart, Stephanie" userId="69486e51-f5a3-47fa-a1e8-d600d3da159f" providerId="ADAL" clId="{422ECEA8-53BE-4D5F-B944-6330FC2B1C8F}" dt="2025-01-15T06:43:16.007" v="198" actId="20577"/>
          <ac:spMkLst>
            <pc:docMk/>
            <pc:sldMk cId="3573596300" sldId="261"/>
            <ac:spMk id="6" creationId="{00000000-0000-0000-0000-000000000000}"/>
          </ac:spMkLst>
        </pc:spChg>
      </pc:sldChg>
      <pc:sldChg chg="addSp modSp add mod">
        <pc:chgData name="DeHart, Stephanie" userId="69486e51-f5a3-47fa-a1e8-d600d3da159f" providerId="ADAL" clId="{422ECEA8-53BE-4D5F-B944-6330FC2B1C8F}" dt="2025-01-15T06:42:10.337" v="185" actId="1076"/>
        <pc:sldMkLst>
          <pc:docMk/>
          <pc:sldMk cId="3036176498" sldId="262"/>
        </pc:sldMkLst>
        <pc:spChg chg="mod">
          <ac:chgData name="DeHart, Stephanie" userId="69486e51-f5a3-47fa-a1e8-d600d3da159f" providerId="ADAL" clId="{422ECEA8-53BE-4D5F-B944-6330FC2B1C8F}" dt="2025-01-15T06:42:02.166" v="183" actId="1076"/>
          <ac:spMkLst>
            <pc:docMk/>
            <pc:sldMk cId="3036176498" sldId="262"/>
            <ac:spMk id="4" creationId="{00000000-0000-0000-0000-000000000000}"/>
          </ac:spMkLst>
        </pc:spChg>
        <pc:spChg chg="add mod">
          <ac:chgData name="DeHart, Stephanie" userId="69486e51-f5a3-47fa-a1e8-d600d3da159f" providerId="ADAL" clId="{422ECEA8-53BE-4D5F-B944-6330FC2B1C8F}" dt="2025-01-15T06:42:10.337" v="185" actId="1076"/>
          <ac:spMkLst>
            <pc:docMk/>
            <pc:sldMk cId="3036176498" sldId="262"/>
            <ac:spMk id="8" creationId="{64FA3059-36A3-4017-A285-E017F1A3B9B8}"/>
          </ac:spMkLst>
        </pc:spChg>
      </pc:sldChg>
      <pc:sldChg chg="addSp modSp">
        <pc:chgData name="DeHart, Stephanie" userId="69486e51-f5a3-47fa-a1e8-d600d3da159f" providerId="ADAL" clId="{422ECEA8-53BE-4D5F-B944-6330FC2B1C8F}" dt="2025-01-15T06:38:57.313" v="135"/>
        <pc:sldMkLst>
          <pc:docMk/>
          <pc:sldMk cId="2343164814" sldId="315"/>
        </pc:sldMkLst>
        <pc:spChg chg="add mod">
          <ac:chgData name="DeHart, Stephanie" userId="69486e51-f5a3-47fa-a1e8-d600d3da159f" providerId="ADAL" clId="{422ECEA8-53BE-4D5F-B944-6330FC2B1C8F}" dt="2025-01-15T06:38:57.313" v="135"/>
          <ac:spMkLst>
            <pc:docMk/>
            <pc:sldMk cId="2343164814" sldId="315"/>
            <ac:spMk id="5" creationId="{FA11B77B-3E42-406F-854E-FC3F34FCDF37}"/>
          </ac:spMkLst>
        </pc:spChg>
      </pc:sldChg>
      <pc:sldChg chg="modSp mod">
        <pc:chgData name="DeHart, Stephanie" userId="69486e51-f5a3-47fa-a1e8-d600d3da159f" providerId="ADAL" clId="{422ECEA8-53BE-4D5F-B944-6330FC2B1C8F}" dt="2025-01-15T06:43:22.558" v="211" actId="20577"/>
        <pc:sldMkLst>
          <pc:docMk/>
          <pc:sldMk cId="255817568" sldId="327"/>
        </pc:sldMkLst>
        <pc:spChg chg="mod">
          <ac:chgData name="DeHart, Stephanie" userId="69486e51-f5a3-47fa-a1e8-d600d3da159f" providerId="ADAL" clId="{422ECEA8-53BE-4D5F-B944-6330FC2B1C8F}" dt="2025-01-15T06:43:22.558" v="211" actId="20577"/>
          <ac:spMkLst>
            <pc:docMk/>
            <pc:sldMk cId="255817568" sldId="327"/>
            <ac:spMk id="2" creationId="{3DC6CC32-12E2-40AB-91E7-E065E3B54AA8}"/>
          </ac:spMkLst>
        </pc:spChg>
      </pc:sldChg>
      <pc:sldChg chg="addSp delSp modSp mod">
        <pc:chgData name="DeHart, Stephanie" userId="69486e51-f5a3-47fa-a1e8-d600d3da159f" providerId="ADAL" clId="{422ECEA8-53BE-4D5F-B944-6330FC2B1C8F}" dt="2025-01-15T06:37:03.768" v="86"/>
        <pc:sldMkLst>
          <pc:docMk/>
          <pc:sldMk cId="1507003841" sldId="337"/>
        </pc:sldMkLst>
        <pc:spChg chg="add mod">
          <ac:chgData name="DeHart, Stephanie" userId="69486e51-f5a3-47fa-a1e8-d600d3da159f" providerId="ADAL" clId="{422ECEA8-53BE-4D5F-B944-6330FC2B1C8F}" dt="2025-01-15T06:37:03.768" v="86"/>
          <ac:spMkLst>
            <pc:docMk/>
            <pc:sldMk cId="1507003841" sldId="337"/>
            <ac:spMk id="8" creationId="{57D19CAB-A7CE-4EB2-A9B7-9D1CB287EAD8}"/>
          </ac:spMkLst>
        </pc:spChg>
        <pc:spChg chg="del">
          <ac:chgData name="DeHart, Stephanie" userId="69486e51-f5a3-47fa-a1e8-d600d3da159f" providerId="ADAL" clId="{422ECEA8-53BE-4D5F-B944-6330FC2B1C8F}" dt="2025-01-15T06:37:03.380" v="85" actId="478"/>
          <ac:spMkLst>
            <pc:docMk/>
            <pc:sldMk cId="1507003841" sldId="337"/>
            <ac:spMk id="20" creationId="{46414E2E-6AF9-44F3-FA1A-4473D20C48C5}"/>
          </ac:spMkLst>
        </pc:spChg>
      </pc:sldChg>
      <pc:sldChg chg="addSp delSp modSp mod">
        <pc:chgData name="DeHart, Stephanie" userId="69486e51-f5a3-47fa-a1e8-d600d3da159f" providerId="ADAL" clId="{422ECEA8-53BE-4D5F-B944-6330FC2B1C8F}" dt="2025-01-15T06:37:18.513" v="92"/>
        <pc:sldMkLst>
          <pc:docMk/>
          <pc:sldMk cId="159003461" sldId="338"/>
        </pc:sldMkLst>
        <pc:spChg chg="add mod">
          <ac:chgData name="DeHart, Stephanie" userId="69486e51-f5a3-47fa-a1e8-d600d3da159f" providerId="ADAL" clId="{422ECEA8-53BE-4D5F-B944-6330FC2B1C8F}" dt="2025-01-15T06:37:18.513" v="92"/>
          <ac:spMkLst>
            <pc:docMk/>
            <pc:sldMk cId="159003461" sldId="338"/>
            <ac:spMk id="7" creationId="{D24CF34D-7DF9-4B7F-933B-466D078F8A79}"/>
          </ac:spMkLst>
        </pc:spChg>
        <pc:spChg chg="del">
          <ac:chgData name="DeHart, Stephanie" userId="69486e51-f5a3-47fa-a1e8-d600d3da159f" providerId="ADAL" clId="{422ECEA8-53BE-4D5F-B944-6330FC2B1C8F}" dt="2025-01-15T06:37:18.128" v="91" actId="478"/>
          <ac:spMkLst>
            <pc:docMk/>
            <pc:sldMk cId="159003461" sldId="338"/>
            <ac:spMk id="20" creationId="{01D9CD2F-D455-D51B-922E-C24439097604}"/>
          </ac:spMkLst>
        </pc:spChg>
      </pc:sldChg>
      <pc:sldChg chg="addSp delSp modSp mod">
        <pc:chgData name="DeHart, Stephanie" userId="69486e51-f5a3-47fa-a1e8-d600d3da159f" providerId="ADAL" clId="{422ECEA8-53BE-4D5F-B944-6330FC2B1C8F}" dt="2025-01-15T06:37:41.399" v="102"/>
        <pc:sldMkLst>
          <pc:docMk/>
          <pc:sldMk cId="2012738413" sldId="339"/>
        </pc:sldMkLst>
        <pc:spChg chg="add mod">
          <ac:chgData name="DeHart, Stephanie" userId="69486e51-f5a3-47fa-a1e8-d600d3da159f" providerId="ADAL" clId="{422ECEA8-53BE-4D5F-B944-6330FC2B1C8F}" dt="2025-01-15T06:37:41.399" v="102"/>
          <ac:spMkLst>
            <pc:docMk/>
            <pc:sldMk cId="2012738413" sldId="339"/>
            <ac:spMk id="7" creationId="{9E1C695D-0555-4155-8507-D8508054701C}"/>
          </ac:spMkLst>
        </pc:spChg>
        <pc:spChg chg="del">
          <ac:chgData name="DeHart, Stephanie" userId="69486e51-f5a3-47fa-a1e8-d600d3da159f" providerId="ADAL" clId="{422ECEA8-53BE-4D5F-B944-6330FC2B1C8F}" dt="2025-01-15T06:37:41.036" v="101" actId="478"/>
          <ac:spMkLst>
            <pc:docMk/>
            <pc:sldMk cId="2012738413" sldId="339"/>
            <ac:spMk id="20" creationId="{86724835-7811-ADFD-BF15-02510824AB8B}"/>
          </ac:spMkLst>
        </pc:spChg>
      </pc:sldChg>
      <pc:sldChg chg="addSp delSp modSp mod">
        <pc:chgData name="DeHart, Stephanie" userId="69486e51-f5a3-47fa-a1e8-d600d3da159f" providerId="ADAL" clId="{422ECEA8-53BE-4D5F-B944-6330FC2B1C8F}" dt="2025-01-15T06:37:57.352" v="108"/>
        <pc:sldMkLst>
          <pc:docMk/>
          <pc:sldMk cId="1692416520" sldId="341"/>
        </pc:sldMkLst>
        <pc:spChg chg="add mod">
          <ac:chgData name="DeHart, Stephanie" userId="69486e51-f5a3-47fa-a1e8-d600d3da159f" providerId="ADAL" clId="{422ECEA8-53BE-4D5F-B944-6330FC2B1C8F}" dt="2025-01-15T06:37:57.352" v="108"/>
          <ac:spMkLst>
            <pc:docMk/>
            <pc:sldMk cId="1692416520" sldId="341"/>
            <ac:spMk id="6" creationId="{6141384B-739A-44E5-8ECB-0958698078AD}"/>
          </ac:spMkLst>
        </pc:spChg>
        <pc:spChg chg="del">
          <ac:chgData name="DeHart, Stephanie" userId="69486e51-f5a3-47fa-a1e8-d600d3da159f" providerId="ADAL" clId="{422ECEA8-53BE-4D5F-B944-6330FC2B1C8F}" dt="2025-01-15T06:37:56.911" v="107" actId="478"/>
          <ac:spMkLst>
            <pc:docMk/>
            <pc:sldMk cId="1692416520" sldId="341"/>
            <ac:spMk id="20" creationId="{D2FE4789-383C-7B83-F87D-CCE90AE89A97}"/>
          </ac:spMkLst>
        </pc:spChg>
      </pc:sldChg>
      <pc:sldChg chg="addSp delSp modSp mod">
        <pc:chgData name="DeHart, Stephanie" userId="69486e51-f5a3-47fa-a1e8-d600d3da159f" providerId="ADAL" clId="{422ECEA8-53BE-4D5F-B944-6330FC2B1C8F}" dt="2025-01-15T06:38:49.339" v="132"/>
        <pc:sldMkLst>
          <pc:docMk/>
          <pc:sldMk cId="1736345895" sldId="343"/>
        </pc:sldMkLst>
        <pc:spChg chg="add mod">
          <ac:chgData name="DeHart, Stephanie" userId="69486e51-f5a3-47fa-a1e8-d600d3da159f" providerId="ADAL" clId="{422ECEA8-53BE-4D5F-B944-6330FC2B1C8F}" dt="2025-01-15T06:38:49.339" v="132"/>
          <ac:spMkLst>
            <pc:docMk/>
            <pc:sldMk cId="1736345895" sldId="343"/>
            <ac:spMk id="6" creationId="{8CC665A1-1038-4472-8C10-53A7D5643ACA}"/>
          </ac:spMkLst>
        </pc:spChg>
        <pc:spChg chg="del">
          <ac:chgData name="DeHart, Stephanie" userId="69486e51-f5a3-47fa-a1e8-d600d3da159f" providerId="ADAL" clId="{422ECEA8-53BE-4D5F-B944-6330FC2B1C8F}" dt="2025-01-15T06:38:48.834" v="131" actId="478"/>
          <ac:spMkLst>
            <pc:docMk/>
            <pc:sldMk cId="1736345895" sldId="343"/>
            <ac:spMk id="20" creationId="{0D5411F8-5AED-A685-425E-9BE445EC5922}"/>
          </ac:spMkLst>
        </pc:spChg>
      </pc:sldChg>
      <pc:sldChg chg="addSp delSp modSp mod">
        <pc:chgData name="DeHart, Stephanie" userId="69486e51-f5a3-47fa-a1e8-d600d3da159f" providerId="ADAL" clId="{422ECEA8-53BE-4D5F-B944-6330FC2B1C8F}" dt="2025-01-15T06:38:53.270" v="134"/>
        <pc:sldMkLst>
          <pc:docMk/>
          <pc:sldMk cId="3470502600" sldId="344"/>
        </pc:sldMkLst>
        <pc:spChg chg="add mod">
          <ac:chgData name="DeHart, Stephanie" userId="69486e51-f5a3-47fa-a1e8-d600d3da159f" providerId="ADAL" clId="{422ECEA8-53BE-4D5F-B944-6330FC2B1C8F}" dt="2025-01-15T06:38:53.270" v="134"/>
          <ac:spMkLst>
            <pc:docMk/>
            <pc:sldMk cId="3470502600" sldId="344"/>
            <ac:spMk id="6" creationId="{7ECDA516-B8D9-497C-A068-9F148F3163E8}"/>
          </ac:spMkLst>
        </pc:spChg>
        <pc:spChg chg="del">
          <ac:chgData name="DeHart, Stephanie" userId="69486e51-f5a3-47fa-a1e8-d600d3da159f" providerId="ADAL" clId="{422ECEA8-53BE-4D5F-B944-6330FC2B1C8F}" dt="2025-01-15T06:38:52.876" v="133" actId="478"/>
          <ac:spMkLst>
            <pc:docMk/>
            <pc:sldMk cId="3470502600" sldId="344"/>
            <ac:spMk id="20" creationId="{357B48C5-C345-A690-092A-574A3525EA39}"/>
          </ac:spMkLst>
        </pc:spChg>
      </pc:sldChg>
      <pc:sldChg chg="addSp delSp modSp mod">
        <pc:chgData name="DeHart, Stephanie" userId="69486e51-f5a3-47fa-a1e8-d600d3da159f" providerId="ADAL" clId="{422ECEA8-53BE-4D5F-B944-6330FC2B1C8F}" dt="2025-01-15T06:34:59.600" v="30"/>
        <pc:sldMkLst>
          <pc:docMk/>
          <pc:sldMk cId="393875126" sldId="349"/>
        </pc:sldMkLst>
        <pc:spChg chg="add mod">
          <ac:chgData name="DeHart, Stephanie" userId="69486e51-f5a3-47fa-a1e8-d600d3da159f" providerId="ADAL" clId="{422ECEA8-53BE-4D5F-B944-6330FC2B1C8F}" dt="2025-01-15T06:34:59.600" v="30"/>
          <ac:spMkLst>
            <pc:docMk/>
            <pc:sldMk cId="393875126" sldId="349"/>
            <ac:spMk id="9" creationId="{FCAA1A2C-7793-40BC-93CD-435B7E020889}"/>
          </ac:spMkLst>
        </pc:spChg>
        <pc:spChg chg="del">
          <ac:chgData name="DeHart, Stephanie" userId="69486e51-f5a3-47fa-a1e8-d600d3da159f" providerId="ADAL" clId="{422ECEA8-53BE-4D5F-B944-6330FC2B1C8F}" dt="2025-01-15T06:34:58.948" v="29" actId="478"/>
          <ac:spMkLst>
            <pc:docMk/>
            <pc:sldMk cId="393875126" sldId="349"/>
            <ac:spMk id="20" creationId="{F9A2B4E9-19D0-8D70-2806-D5798EBEF8B8}"/>
          </ac:spMkLst>
        </pc:spChg>
      </pc:sldChg>
      <pc:sldChg chg="addSp delSp modSp mod">
        <pc:chgData name="DeHart, Stephanie" userId="69486e51-f5a3-47fa-a1e8-d600d3da159f" providerId="ADAL" clId="{422ECEA8-53BE-4D5F-B944-6330FC2B1C8F}" dt="2025-01-15T06:35:05.909" v="32"/>
        <pc:sldMkLst>
          <pc:docMk/>
          <pc:sldMk cId="2918558480" sldId="350"/>
        </pc:sldMkLst>
        <pc:spChg chg="add mod">
          <ac:chgData name="DeHart, Stephanie" userId="69486e51-f5a3-47fa-a1e8-d600d3da159f" providerId="ADAL" clId="{422ECEA8-53BE-4D5F-B944-6330FC2B1C8F}" dt="2025-01-15T06:35:05.909" v="32"/>
          <ac:spMkLst>
            <pc:docMk/>
            <pc:sldMk cId="2918558480" sldId="350"/>
            <ac:spMk id="9" creationId="{0126AE02-86DD-4F3E-9FEE-28EED4133937}"/>
          </ac:spMkLst>
        </pc:spChg>
        <pc:spChg chg="del">
          <ac:chgData name="DeHart, Stephanie" userId="69486e51-f5a3-47fa-a1e8-d600d3da159f" providerId="ADAL" clId="{422ECEA8-53BE-4D5F-B944-6330FC2B1C8F}" dt="2025-01-15T06:35:05.311" v="31" actId="478"/>
          <ac:spMkLst>
            <pc:docMk/>
            <pc:sldMk cId="2918558480" sldId="350"/>
            <ac:spMk id="20" creationId="{192D06DE-4CD8-66AF-87CB-DEB687EDEBAD}"/>
          </ac:spMkLst>
        </pc:spChg>
      </pc:sldChg>
      <pc:sldChg chg="addSp delSp modSp mod">
        <pc:chgData name="DeHart, Stephanie" userId="69486e51-f5a3-47fa-a1e8-d600d3da159f" providerId="ADAL" clId="{422ECEA8-53BE-4D5F-B944-6330FC2B1C8F}" dt="2025-01-15T06:35:10.990" v="34"/>
        <pc:sldMkLst>
          <pc:docMk/>
          <pc:sldMk cId="299531793" sldId="351"/>
        </pc:sldMkLst>
        <pc:spChg chg="add mod">
          <ac:chgData name="DeHart, Stephanie" userId="69486e51-f5a3-47fa-a1e8-d600d3da159f" providerId="ADAL" clId="{422ECEA8-53BE-4D5F-B944-6330FC2B1C8F}" dt="2025-01-15T06:35:10.990" v="34"/>
          <ac:spMkLst>
            <pc:docMk/>
            <pc:sldMk cId="299531793" sldId="351"/>
            <ac:spMk id="9" creationId="{BF0992DD-4917-4BBD-A37A-C4D10C476DCF}"/>
          </ac:spMkLst>
        </pc:spChg>
        <pc:spChg chg="del">
          <ac:chgData name="DeHart, Stephanie" userId="69486e51-f5a3-47fa-a1e8-d600d3da159f" providerId="ADAL" clId="{422ECEA8-53BE-4D5F-B944-6330FC2B1C8F}" dt="2025-01-15T06:35:10.448" v="33" actId="478"/>
          <ac:spMkLst>
            <pc:docMk/>
            <pc:sldMk cId="299531793" sldId="351"/>
            <ac:spMk id="20" creationId="{DBD06C14-4E66-37A4-40AA-8996049D4AC9}"/>
          </ac:spMkLst>
        </pc:spChg>
      </pc:sldChg>
      <pc:sldChg chg="addSp delSp modSp mod">
        <pc:chgData name="DeHart, Stephanie" userId="69486e51-f5a3-47fa-a1e8-d600d3da159f" providerId="ADAL" clId="{422ECEA8-53BE-4D5F-B944-6330FC2B1C8F}" dt="2025-01-15T06:35:16.674" v="36"/>
        <pc:sldMkLst>
          <pc:docMk/>
          <pc:sldMk cId="1064504930" sldId="353"/>
        </pc:sldMkLst>
        <pc:spChg chg="add mod">
          <ac:chgData name="DeHart, Stephanie" userId="69486e51-f5a3-47fa-a1e8-d600d3da159f" providerId="ADAL" clId="{422ECEA8-53BE-4D5F-B944-6330FC2B1C8F}" dt="2025-01-15T06:35:16.674" v="36"/>
          <ac:spMkLst>
            <pc:docMk/>
            <pc:sldMk cId="1064504930" sldId="353"/>
            <ac:spMk id="14" creationId="{226A8020-534B-45E9-8CF7-65E449DE4177}"/>
          </ac:spMkLst>
        </pc:spChg>
        <pc:spChg chg="del">
          <ac:chgData name="DeHart, Stephanie" userId="69486e51-f5a3-47fa-a1e8-d600d3da159f" providerId="ADAL" clId="{422ECEA8-53BE-4D5F-B944-6330FC2B1C8F}" dt="2025-01-15T06:35:15.923" v="35" actId="478"/>
          <ac:spMkLst>
            <pc:docMk/>
            <pc:sldMk cId="1064504930" sldId="353"/>
            <ac:spMk id="20" creationId="{81D07F9E-AF39-D86A-72FA-03C30B357C4A}"/>
          </ac:spMkLst>
        </pc:spChg>
      </pc:sldChg>
      <pc:sldChg chg="addSp delSp modSp mod">
        <pc:chgData name="DeHart, Stephanie" userId="69486e51-f5a3-47fa-a1e8-d600d3da159f" providerId="ADAL" clId="{422ECEA8-53BE-4D5F-B944-6330FC2B1C8F}" dt="2025-01-15T06:36:49.408" v="80"/>
        <pc:sldMkLst>
          <pc:docMk/>
          <pc:sldMk cId="2713872330" sldId="355"/>
        </pc:sldMkLst>
        <pc:spChg chg="add mod">
          <ac:chgData name="DeHart, Stephanie" userId="69486e51-f5a3-47fa-a1e8-d600d3da159f" providerId="ADAL" clId="{422ECEA8-53BE-4D5F-B944-6330FC2B1C8F}" dt="2025-01-15T06:36:49.408" v="80"/>
          <ac:spMkLst>
            <pc:docMk/>
            <pc:sldMk cId="2713872330" sldId="355"/>
            <ac:spMk id="14" creationId="{74524362-E574-40AB-A7B7-3C8EC6E2AC18}"/>
          </ac:spMkLst>
        </pc:spChg>
        <pc:spChg chg="del">
          <ac:chgData name="DeHart, Stephanie" userId="69486e51-f5a3-47fa-a1e8-d600d3da159f" providerId="ADAL" clId="{422ECEA8-53BE-4D5F-B944-6330FC2B1C8F}" dt="2025-01-15T06:36:48.894" v="79" actId="478"/>
          <ac:spMkLst>
            <pc:docMk/>
            <pc:sldMk cId="2713872330" sldId="355"/>
            <ac:spMk id="20" creationId="{120981EF-C1C6-73A6-E547-64A14AD72E0C}"/>
          </ac:spMkLst>
        </pc:spChg>
      </pc:sldChg>
      <pc:sldChg chg="addSp delSp modSp mod">
        <pc:chgData name="DeHart, Stephanie" userId="69486e51-f5a3-47fa-a1e8-d600d3da159f" providerId="ADAL" clId="{422ECEA8-53BE-4D5F-B944-6330FC2B1C8F}" dt="2025-01-15T06:36:54.012" v="82"/>
        <pc:sldMkLst>
          <pc:docMk/>
          <pc:sldMk cId="1456402665" sldId="356"/>
        </pc:sldMkLst>
        <pc:spChg chg="add mod">
          <ac:chgData name="DeHart, Stephanie" userId="69486e51-f5a3-47fa-a1e8-d600d3da159f" providerId="ADAL" clId="{422ECEA8-53BE-4D5F-B944-6330FC2B1C8F}" dt="2025-01-15T06:36:54.012" v="82"/>
          <ac:spMkLst>
            <pc:docMk/>
            <pc:sldMk cId="1456402665" sldId="356"/>
            <ac:spMk id="12" creationId="{EDE21B94-FA51-44DE-81FC-A13BD2839955}"/>
          </ac:spMkLst>
        </pc:spChg>
        <pc:spChg chg="del">
          <ac:chgData name="DeHart, Stephanie" userId="69486e51-f5a3-47fa-a1e8-d600d3da159f" providerId="ADAL" clId="{422ECEA8-53BE-4D5F-B944-6330FC2B1C8F}" dt="2025-01-15T06:36:53.535" v="81" actId="478"/>
          <ac:spMkLst>
            <pc:docMk/>
            <pc:sldMk cId="1456402665" sldId="356"/>
            <ac:spMk id="20" creationId="{B796A176-C61C-3DDD-F19D-F4D94F96DCB6}"/>
          </ac:spMkLst>
        </pc:spChg>
      </pc:sldChg>
      <pc:sldChg chg="addSp delSp modSp mod">
        <pc:chgData name="DeHart, Stephanie" userId="69486e51-f5a3-47fa-a1e8-d600d3da159f" providerId="ADAL" clId="{422ECEA8-53BE-4D5F-B944-6330FC2B1C8F}" dt="2025-01-15T06:36:59.210" v="84"/>
        <pc:sldMkLst>
          <pc:docMk/>
          <pc:sldMk cId="3844309917" sldId="357"/>
        </pc:sldMkLst>
        <pc:spChg chg="add mod">
          <ac:chgData name="DeHart, Stephanie" userId="69486e51-f5a3-47fa-a1e8-d600d3da159f" providerId="ADAL" clId="{422ECEA8-53BE-4D5F-B944-6330FC2B1C8F}" dt="2025-01-15T06:36:59.210" v="84"/>
          <ac:spMkLst>
            <pc:docMk/>
            <pc:sldMk cId="3844309917" sldId="357"/>
            <ac:spMk id="8" creationId="{E477FFBA-CF5B-4FF2-BF7F-B7CFFD933590}"/>
          </ac:spMkLst>
        </pc:spChg>
        <pc:spChg chg="del">
          <ac:chgData name="DeHart, Stephanie" userId="69486e51-f5a3-47fa-a1e8-d600d3da159f" providerId="ADAL" clId="{422ECEA8-53BE-4D5F-B944-6330FC2B1C8F}" dt="2025-01-15T06:36:58.601" v="83" actId="478"/>
          <ac:spMkLst>
            <pc:docMk/>
            <pc:sldMk cId="3844309917" sldId="357"/>
            <ac:spMk id="20" creationId="{89AEDA09-E23A-4E3C-4D9E-000752E2FC3B}"/>
          </ac:spMkLst>
        </pc:spChg>
      </pc:sldChg>
      <pc:sldChg chg="addSp delSp modSp mod">
        <pc:chgData name="DeHart, Stephanie" userId="69486e51-f5a3-47fa-a1e8-d600d3da159f" providerId="ADAL" clId="{422ECEA8-53BE-4D5F-B944-6330FC2B1C8F}" dt="2025-01-15T06:37:28.444" v="96"/>
        <pc:sldMkLst>
          <pc:docMk/>
          <pc:sldMk cId="3797940511" sldId="360"/>
        </pc:sldMkLst>
        <pc:spChg chg="add mod">
          <ac:chgData name="DeHart, Stephanie" userId="69486e51-f5a3-47fa-a1e8-d600d3da159f" providerId="ADAL" clId="{422ECEA8-53BE-4D5F-B944-6330FC2B1C8F}" dt="2025-01-15T06:37:28.444" v="96"/>
          <ac:spMkLst>
            <pc:docMk/>
            <pc:sldMk cId="3797940511" sldId="360"/>
            <ac:spMk id="12" creationId="{818C772A-94A4-430A-95C3-C1D1CB1BFAF8}"/>
          </ac:spMkLst>
        </pc:spChg>
        <pc:spChg chg="del">
          <ac:chgData name="DeHart, Stephanie" userId="69486e51-f5a3-47fa-a1e8-d600d3da159f" providerId="ADAL" clId="{422ECEA8-53BE-4D5F-B944-6330FC2B1C8F}" dt="2025-01-15T06:37:27.918" v="95" actId="478"/>
          <ac:spMkLst>
            <pc:docMk/>
            <pc:sldMk cId="3797940511" sldId="360"/>
            <ac:spMk id="20" creationId="{ED8FCEE9-EDC3-17DC-69B5-7638B62D510B}"/>
          </ac:spMkLst>
        </pc:spChg>
      </pc:sldChg>
      <pc:sldChg chg="addSp delSp modSp mod">
        <pc:chgData name="DeHart, Stephanie" userId="69486e51-f5a3-47fa-a1e8-d600d3da159f" providerId="ADAL" clId="{422ECEA8-53BE-4D5F-B944-6330FC2B1C8F}" dt="2025-01-15T06:37:22.662" v="94"/>
        <pc:sldMkLst>
          <pc:docMk/>
          <pc:sldMk cId="916053314" sldId="361"/>
        </pc:sldMkLst>
        <pc:spChg chg="add mod">
          <ac:chgData name="DeHart, Stephanie" userId="69486e51-f5a3-47fa-a1e8-d600d3da159f" providerId="ADAL" clId="{422ECEA8-53BE-4D5F-B944-6330FC2B1C8F}" dt="2025-01-15T06:37:22.662" v="94"/>
          <ac:spMkLst>
            <pc:docMk/>
            <pc:sldMk cId="916053314" sldId="361"/>
            <ac:spMk id="6" creationId="{24CA66F5-5F4D-4ABC-A3C8-B9DB1E46D688}"/>
          </ac:spMkLst>
        </pc:spChg>
        <pc:spChg chg="del">
          <ac:chgData name="DeHart, Stephanie" userId="69486e51-f5a3-47fa-a1e8-d600d3da159f" providerId="ADAL" clId="{422ECEA8-53BE-4D5F-B944-6330FC2B1C8F}" dt="2025-01-15T06:37:22.292" v="93" actId="478"/>
          <ac:spMkLst>
            <pc:docMk/>
            <pc:sldMk cId="916053314" sldId="361"/>
            <ac:spMk id="20" creationId="{31CC1EB3-18C8-1872-F043-76D8E936A700}"/>
          </ac:spMkLst>
        </pc:spChg>
      </pc:sldChg>
      <pc:sldChg chg="addSp delSp modSp mod">
        <pc:chgData name="DeHart, Stephanie" userId="69486e51-f5a3-47fa-a1e8-d600d3da159f" providerId="ADAL" clId="{422ECEA8-53BE-4D5F-B944-6330FC2B1C8F}" dt="2025-01-15T06:37:46.248" v="104"/>
        <pc:sldMkLst>
          <pc:docMk/>
          <pc:sldMk cId="3832336578" sldId="362"/>
        </pc:sldMkLst>
        <pc:spChg chg="add mod">
          <ac:chgData name="DeHart, Stephanie" userId="69486e51-f5a3-47fa-a1e8-d600d3da159f" providerId="ADAL" clId="{422ECEA8-53BE-4D5F-B944-6330FC2B1C8F}" dt="2025-01-15T06:37:46.248" v="104"/>
          <ac:spMkLst>
            <pc:docMk/>
            <pc:sldMk cId="3832336578" sldId="362"/>
            <ac:spMk id="6" creationId="{6418E68C-ED62-4F5B-870A-4F6462A73DB9}"/>
          </ac:spMkLst>
        </pc:spChg>
        <pc:spChg chg="del">
          <ac:chgData name="DeHart, Stephanie" userId="69486e51-f5a3-47fa-a1e8-d600d3da159f" providerId="ADAL" clId="{422ECEA8-53BE-4D5F-B944-6330FC2B1C8F}" dt="2025-01-15T06:37:45.778" v="103" actId="478"/>
          <ac:spMkLst>
            <pc:docMk/>
            <pc:sldMk cId="3832336578" sldId="362"/>
            <ac:spMk id="20" creationId="{E551DCC7-2059-145B-17D7-AF4ACC06B3F6}"/>
          </ac:spMkLst>
        </pc:spChg>
      </pc:sldChg>
      <pc:sldChg chg="addSp delSp modSp mod">
        <pc:chgData name="DeHart, Stephanie" userId="69486e51-f5a3-47fa-a1e8-d600d3da159f" providerId="ADAL" clId="{422ECEA8-53BE-4D5F-B944-6330FC2B1C8F}" dt="2025-01-15T06:37:51.586" v="106"/>
        <pc:sldMkLst>
          <pc:docMk/>
          <pc:sldMk cId="785750278" sldId="363"/>
        </pc:sldMkLst>
        <pc:spChg chg="add mod">
          <ac:chgData name="DeHart, Stephanie" userId="69486e51-f5a3-47fa-a1e8-d600d3da159f" providerId="ADAL" clId="{422ECEA8-53BE-4D5F-B944-6330FC2B1C8F}" dt="2025-01-15T06:37:51.586" v="106"/>
          <ac:spMkLst>
            <pc:docMk/>
            <pc:sldMk cId="785750278" sldId="363"/>
            <ac:spMk id="6" creationId="{1149A93C-4AF6-4CAA-B3F1-168B3E6D3BEF}"/>
          </ac:spMkLst>
        </pc:spChg>
        <pc:spChg chg="del">
          <ac:chgData name="DeHart, Stephanie" userId="69486e51-f5a3-47fa-a1e8-d600d3da159f" providerId="ADAL" clId="{422ECEA8-53BE-4D5F-B944-6330FC2B1C8F}" dt="2025-01-15T06:37:50.969" v="105" actId="478"/>
          <ac:spMkLst>
            <pc:docMk/>
            <pc:sldMk cId="785750278" sldId="363"/>
            <ac:spMk id="20" creationId="{E860EB52-CBB9-0E34-2412-E26C44D8F47D}"/>
          </ac:spMkLst>
        </pc:spChg>
      </pc:sldChg>
      <pc:sldChg chg="addSp delSp modSp mod">
        <pc:chgData name="DeHart, Stephanie" userId="69486e51-f5a3-47fa-a1e8-d600d3da159f" providerId="ADAL" clId="{422ECEA8-53BE-4D5F-B944-6330FC2B1C8F}" dt="2025-01-15T06:37:32.152" v="98"/>
        <pc:sldMkLst>
          <pc:docMk/>
          <pc:sldMk cId="680678457" sldId="364"/>
        </pc:sldMkLst>
        <pc:spChg chg="add mod">
          <ac:chgData name="DeHart, Stephanie" userId="69486e51-f5a3-47fa-a1e8-d600d3da159f" providerId="ADAL" clId="{422ECEA8-53BE-4D5F-B944-6330FC2B1C8F}" dt="2025-01-15T06:37:32.152" v="98"/>
          <ac:spMkLst>
            <pc:docMk/>
            <pc:sldMk cId="680678457" sldId="364"/>
            <ac:spMk id="16" creationId="{10FDD31D-8B06-4491-898A-194BB0A080CF}"/>
          </ac:spMkLst>
        </pc:spChg>
        <pc:spChg chg="del">
          <ac:chgData name="DeHart, Stephanie" userId="69486e51-f5a3-47fa-a1e8-d600d3da159f" providerId="ADAL" clId="{422ECEA8-53BE-4D5F-B944-6330FC2B1C8F}" dt="2025-01-15T06:37:31.758" v="97" actId="478"/>
          <ac:spMkLst>
            <pc:docMk/>
            <pc:sldMk cId="680678457" sldId="364"/>
            <ac:spMk id="20" creationId="{487F4A85-F0B8-92F5-D9C7-930634ED9ACE}"/>
          </ac:spMkLst>
        </pc:spChg>
      </pc:sldChg>
      <pc:sldChg chg="addSp delSp modSp mod">
        <pc:chgData name="DeHart, Stephanie" userId="69486e51-f5a3-47fa-a1e8-d600d3da159f" providerId="ADAL" clId="{422ECEA8-53BE-4D5F-B944-6330FC2B1C8F}" dt="2025-01-15T06:38:02.478" v="110"/>
        <pc:sldMkLst>
          <pc:docMk/>
          <pc:sldMk cId="3001166881" sldId="365"/>
        </pc:sldMkLst>
        <pc:spChg chg="add mod">
          <ac:chgData name="DeHart, Stephanie" userId="69486e51-f5a3-47fa-a1e8-d600d3da159f" providerId="ADAL" clId="{422ECEA8-53BE-4D5F-B944-6330FC2B1C8F}" dt="2025-01-15T06:38:02.478" v="110"/>
          <ac:spMkLst>
            <pc:docMk/>
            <pc:sldMk cId="3001166881" sldId="365"/>
            <ac:spMk id="6" creationId="{A894CEE5-AC8B-439F-815B-A271AD522A38}"/>
          </ac:spMkLst>
        </pc:spChg>
        <pc:spChg chg="del">
          <ac:chgData name="DeHart, Stephanie" userId="69486e51-f5a3-47fa-a1e8-d600d3da159f" providerId="ADAL" clId="{422ECEA8-53BE-4D5F-B944-6330FC2B1C8F}" dt="2025-01-15T06:38:01.985" v="109" actId="478"/>
          <ac:spMkLst>
            <pc:docMk/>
            <pc:sldMk cId="3001166881" sldId="365"/>
            <ac:spMk id="20" creationId="{AA914839-FEE7-8D95-4E49-F53352890575}"/>
          </ac:spMkLst>
        </pc:spChg>
      </pc:sldChg>
      <pc:sldChg chg="addSp delSp modSp mod">
        <pc:chgData name="DeHart, Stephanie" userId="69486e51-f5a3-47fa-a1e8-d600d3da159f" providerId="ADAL" clId="{422ECEA8-53BE-4D5F-B944-6330FC2B1C8F}" dt="2025-01-15T06:38:10.848" v="114"/>
        <pc:sldMkLst>
          <pc:docMk/>
          <pc:sldMk cId="2644127111" sldId="367"/>
        </pc:sldMkLst>
        <pc:spChg chg="add mod">
          <ac:chgData name="DeHart, Stephanie" userId="69486e51-f5a3-47fa-a1e8-d600d3da159f" providerId="ADAL" clId="{422ECEA8-53BE-4D5F-B944-6330FC2B1C8F}" dt="2025-01-15T06:38:10.848" v="114"/>
          <ac:spMkLst>
            <pc:docMk/>
            <pc:sldMk cId="2644127111" sldId="367"/>
            <ac:spMk id="7" creationId="{823CBB4E-BD26-47E7-BB9C-B639F8E065FD}"/>
          </ac:spMkLst>
        </pc:spChg>
        <pc:spChg chg="del">
          <ac:chgData name="DeHart, Stephanie" userId="69486e51-f5a3-47fa-a1e8-d600d3da159f" providerId="ADAL" clId="{422ECEA8-53BE-4D5F-B944-6330FC2B1C8F}" dt="2025-01-15T06:38:10.368" v="113" actId="478"/>
          <ac:spMkLst>
            <pc:docMk/>
            <pc:sldMk cId="2644127111" sldId="367"/>
            <ac:spMk id="20" creationId="{6A0BC72B-ECC0-4363-F3B7-AB85A747341A}"/>
          </ac:spMkLst>
        </pc:spChg>
      </pc:sldChg>
      <pc:sldChg chg="addSp delSp modSp mod">
        <pc:chgData name="DeHart, Stephanie" userId="69486e51-f5a3-47fa-a1e8-d600d3da159f" providerId="ADAL" clId="{422ECEA8-53BE-4D5F-B944-6330FC2B1C8F}" dt="2025-01-15T06:38:06.570" v="112"/>
        <pc:sldMkLst>
          <pc:docMk/>
          <pc:sldMk cId="1318317612" sldId="370"/>
        </pc:sldMkLst>
        <pc:spChg chg="add mod">
          <ac:chgData name="DeHart, Stephanie" userId="69486e51-f5a3-47fa-a1e8-d600d3da159f" providerId="ADAL" clId="{422ECEA8-53BE-4D5F-B944-6330FC2B1C8F}" dt="2025-01-15T06:38:06.570" v="112"/>
          <ac:spMkLst>
            <pc:docMk/>
            <pc:sldMk cId="1318317612" sldId="370"/>
            <ac:spMk id="10" creationId="{F12D1FB6-14F8-4BA8-8AEF-65035E226DF3}"/>
          </ac:spMkLst>
        </pc:spChg>
        <pc:spChg chg="del">
          <ac:chgData name="DeHart, Stephanie" userId="69486e51-f5a3-47fa-a1e8-d600d3da159f" providerId="ADAL" clId="{422ECEA8-53BE-4D5F-B944-6330FC2B1C8F}" dt="2025-01-15T06:38:06.122" v="111" actId="478"/>
          <ac:spMkLst>
            <pc:docMk/>
            <pc:sldMk cId="1318317612" sldId="370"/>
            <ac:spMk id="20" creationId="{EF4BFE35-757E-9D1F-5893-CCBF5868BA69}"/>
          </ac:spMkLst>
        </pc:spChg>
      </pc:sldChg>
      <pc:sldChg chg="addSp delSp modSp mod">
        <pc:chgData name="DeHart, Stephanie" userId="69486e51-f5a3-47fa-a1e8-d600d3da159f" providerId="ADAL" clId="{422ECEA8-53BE-4D5F-B944-6330FC2B1C8F}" dt="2025-01-15T06:38:36.692" v="126"/>
        <pc:sldMkLst>
          <pc:docMk/>
          <pc:sldMk cId="747160390" sldId="371"/>
        </pc:sldMkLst>
        <pc:spChg chg="add mod">
          <ac:chgData name="DeHart, Stephanie" userId="69486e51-f5a3-47fa-a1e8-d600d3da159f" providerId="ADAL" clId="{422ECEA8-53BE-4D5F-B944-6330FC2B1C8F}" dt="2025-01-15T06:38:36.692" v="126"/>
          <ac:spMkLst>
            <pc:docMk/>
            <pc:sldMk cId="747160390" sldId="371"/>
            <ac:spMk id="7" creationId="{77DE70D4-7936-4918-B485-1B1679FBF166}"/>
          </ac:spMkLst>
        </pc:spChg>
        <pc:spChg chg="del">
          <ac:chgData name="DeHart, Stephanie" userId="69486e51-f5a3-47fa-a1e8-d600d3da159f" providerId="ADAL" clId="{422ECEA8-53BE-4D5F-B944-6330FC2B1C8F}" dt="2025-01-15T06:38:36.250" v="125" actId="478"/>
          <ac:spMkLst>
            <pc:docMk/>
            <pc:sldMk cId="747160390" sldId="371"/>
            <ac:spMk id="20" creationId="{F1EAB560-23F6-0799-C87D-08875E55EBEC}"/>
          </ac:spMkLst>
        </pc:spChg>
      </pc:sldChg>
      <pc:sldChg chg="addSp delSp modSp mod">
        <pc:chgData name="DeHart, Stephanie" userId="69486e51-f5a3-47fa-a1e8-d600d3da159f" providerId="ADAL" clId="{422ECEA8-53BE-4D5F-B944-6330FC2B1C8F}" dt="2025-01-15T06:38:41.106" v="128"/>
        <pc:sldMkLst>
          <pc:docMk/>
          <pc:sldMk cId="2430655621" sldId="372"/>
        </pc:sldMkLst>
        <pc:spChg chg="add mod">
          <ac:chgData name="DeHart, Stephanie" userId="69486e51-f5a3-47fa-a1e8-d600d3da159f" providerId="ADAL" clId="{422ECEA8-53BE-4D5F-B944-6330FC2B1C8F}" dt="2025-01-15T06:38:41.106" v="128"/>
          <ac:spMkLst>
            <pc:docMk/>
            <pc:sldMk cId="2430655621" sldId="372"/>
            <ac:spMk id="6" creationId="{40A5E169-88A6-4730-A23E-44E28E487C58}"/>
          </ac:spMkLst>
        </pc:spChg>
        <pc:spChg chg="del">
          <ac:chgData name="DeHart, Stephanie" userId="69486e51-f5a3-47fa-a1e8-d600d3da159f" providerId="ADAL" clId="{422ECEA8-53BE-4D5F-B944-6330FC2B1C8F}" dt="2025-01-15T06:38:40.735" v="127" actId="478"/>
          <ac:spMkLst>
            <pc:docMk/>
            <pc:sldMk cId="2430655621" sldId="372"/>
            <ac:spMk id="20" creationId="{B72AAF13-6968-F011-7FA5-7FA429459B26}"/>
          </ac:spMkLst>
        </pc:spChg>
      </pc:sldChg>
      <pc:sldChg chg="addSp delSp modSp mod">
        <pc:chgData name="DeHart, Stephanie" userId="69486e51-f5a3-47fa-a1e8-d600d3da159f" providerId="ADAL" clId="{422ECEA8-53BE-4D5F-B944-6330FC2B1C8F}" dt="2025-01-15T06:38:15.124" v="116"/>
        <pc:sldMkLst>
          <pc:docMk/>
          <pc:sldMk cId="4013227489" sldId="376"/>
        </pc:sldMkLst>
        <pc:spChg chg="add mod">
          <ac:chgData name="DeHart, Stephanie" userId="69486e51-f5a3-47fa-a1e8-d600d3da159f" providerId="ADAL" clId="{422ECEA8-53BE-4D5F-B944-6330FC2B1C8F}" dt="2025-01-15T06:38:15.124" v="116"/>
          <ac:spMkLst>
            <pc:docMk/>
            <pc:sldMk cId="4013227489" sldId="376"/>
            <ac:spMk id="7" creationId="{65A5BE13-5E58-4C78-A7DF-B6D8F04231DE}"/>
          </ac:spMkLst>
        </pc:spChg>
        <pc:spChg chg="del">
          <ac:chgData name="DeHart, Stephanie" userId="69486e51-f5a3-47fa-a1e8-d600d3da159f" providerId="ADAL" clId="{422ECEA8-53BE-4D5F-B944-6330FC2B1C8F}" dt="2025-01-15T06:38:14.655" v="115" actId="478"/>
          <ac:spMkLst>
            <pc:docMk/>
            <pc:sldMk cId="4013227489" sldId="376"/>
            <ac:spMk id="20" creationId="{6F9EE278-E82F-E7BC-89B7-6406416FE774}"/>
          </ac:spMkLst>
        </pc:spChg>
      </pc:sldChg>
      <pc:sldChg chg="addSp delSp modSp mod">
        <pc:chgData name="DeHart, Stephanie" userId="69486e51-f5a3-47fa-a1e8-d600d3da159f" providerId="ADAL" clId="{422ECEA8-53BE-4D5F-B944-6330FC2B1C8F}" dt="2025-01-15T06:38:21.713" v="120"/>
        <pc:sldMkLst>
          <pc:docMk/>
          <pc:sldMk cId="144062101" sldId="377"/>
        </pc:sldMkLst>
        <pc:spChg chg="add del mod">
          <ac:chgData name="DeHart, Stephanie" userId="69486e51-f5a3-47fa-a1e8-d600d3da159f" providerId="ADAL" clId="{422ECEA8-53BE-4D5F-B944-6330FC2B1C8F}" dt="2025-01-15T06:38:19.917" v="118"/>
          <ac:spMkLst>
            <pc:docMk/>
            <pc:sldMk cId="144062101" sldId="377"/>
            <ac:spMk id="9" creationId="{89751E18-E69C-43CC-A5C6-EEDC3BDB59AB}"/>
          </ac:spMkLst>
        </pc:spChg>
        <pc:spChg chg="add mod">
          <ac:chgData name="DeHart, Stephanie" userId="69486e51-f5a3-47fa-a1e8-d600d3da159f" providerId="ADAL" clId="{422ECEA8-53BE-4D5F-B944-6330FC2B1C8F}" dt="2025-01-15T06:38:21.713" v="120"/>
          <ac:spMkLst>
            <pc:docMk/>
            <pc:sldMk cId="144062101" sldId="377"/>
            <ac:spMk id="10" creationId="{A0C1319D-3916-4248-A7C1-90D85CBDC564}"/>
          </ac:spMkLst>
        </pc:spChg>
        <pc:spChg chg="del">
          <ac:chgData name="DeHart, Stephanie" userId="69486e51-f5a3-47fa-a1e8-d600d3da159f" providerId="ADAL" clId="{422ECEA8-53BE-4D5F-B944-6330FC2B1C8F}" dt="2025-01-15T06:38:21.134" v="119" actId="478"/>
          <ac:spMkLst>
            <pc:docMk/>
            <pc:sldMk cId="144062101" sldId="377"/>
            <ac:spMk id="20" creationId="{4FF04EFB-46B4-709B-EEC7-7331297CE271}"/>
          </ac:spMkLst>
        </pc:spChg>
      </pc:sldChg>
      <pc:sldChg chg="addSp delSp modSp mod">
        <pc:chgData name="DeHart, Stephanie" userId="69486e51-f5a3-47fa-a1e8-d600d3da159f" providerId="ADAL" clId="{422ECEA8-53BE-4D5F-B944-6330FC2B1C8F}" dt="2025-01-15T06:38:25.827" v="122"/>
        <pc:sldMkLst>
          <pc:docMk/>
          <pc:sldMk cId="1259422981" sldId="378"/>
        </pc:sldMkLst>
        <pc:spChg chg="add mod">
          <ac:chgData name="DeHart, Stephanie" userId="69486e51-f5a3-47fa-a1e8-d600d3da159f" providerId="ADAL" clId="{422ECEA8-53BE-4D5F-B944-6330FC2B1C8F}" dt="2025-01-15T06:38:25.827" v="122"/>
          <ac:spMkLst>
            <pc:docMk/>
            <pc:sldMk cId="1259422981" sldId="378"/>
            <ac:spMk id="6" creationId="{C43B0706-ECC4-4937-928F-8DB0C2589B34}"/>
          </ac:spMkLst>
        </pc:spChg>
        <pc:spChg chg="del">
          <ac:chgData name="DeHart, Stephanie" userId="69486e51-f5a3-47fa-a1e8-d600d3da159f" providerId="ADAL" clId="{422ECEA8-53BE-4D5F-B944-6330FC2B1C8F}" dt="2025-01-15T06:38:25.338" v="121" actId="478"/>
          <ac:spMkLst>
            <pc:docMk/>
            <pc:sldMk cId="1259422981" sldId="378"/>
            <ac:spMk id="20" creationId="{FC6CA93A-E759-A520-7091-CCF27B77798D}"/>
          </ac:spMkLst>
        </pc:spChg>
      </pc:sldChg>
      <pc:sldChg chg="addSp delSp modSp mod">
        <pc:chgData name="DeHart, Stephanie" userId="69486e51-f5a3-47fa-a1e8-d600d3da159f" providerId="ADAL" clId="{422ECEA8-53BE-4D5F-B944-6330FC2B1C8F}" dt="2025-01-15T06:38:44.738" v="130"/>
        <pc:sldMkLst>
          <pc:docMk/>
          <pc:sldMk cId="2141861347" sldId="379"/>
        </pc:sldMkLst>
        <pc:spChg chg="add mod">
          <ac:chgData name="DeHart, Stephanie" userId="69486e51-f5a3-47fa-a1e8-d600d3da159f" providerId="ADAL" clId="{422ECEA8-53BE-4D5F-B944-6330FC2B1C8F}" dt="2025-01-15T06:38:44.738" v="130"/>
          <ac:spMkLst>
            <pc:docMk/>
            <pc:sldMk cId="2141861347" sldId="379"/>
            <ac:spMk id="16" creationId="{B670DCC2-46B8-41B7-AEEA-7F4A175A5686}"/>
          </ac:spMkLst>
        </pc:spChg>
        <pc:spChg chg="del">
          <ac:chgData name="DeHart, Stephanie" userId="69486e51-f5a3-47fa-a1e8-d600d3da159f" providerId="ADAL" clId="{422ECEA8-53BE-4D5F-B944-6330FC2B1C8F}" dt="2025-01-15T06:38:44.214" v="129" actId="478"/>
          <ac:spMkLst>
            <pc:docMk/>
            <pc:sldMk cId="2141861347" sldId="379"/>
            <ac:spMk id="20" creationId="{77FD3AA9-C5C5-2C47-AD8B-53992171690A}"/>
          </ac:spMkLst>
        </pc:spChg>
      </pc:sldChg>
      <pc:sldChg chg="addSp delSp modSp mod">
        <pc:chgData name="DeHart, Stephanie" userId="69486e51-f5a3-47fa-a1e8-d600d3da159f" providerId="ADAL" clId="{422ECEA8-53BE-4D5F-B944-6330FC2B1C8F}" dt="2025-01-15T06:37:08.447" v="88"/>
        <pc:sldMkLst>
          <pc:docMk/>
          <pc:sldMk cId="2919386316" sldId="380"/>
        </pc:sldMkLst>
        <pc:spChg chg="add mod">
          <ac:chgData name="DeHart, Stephanie" userId="69486e51-f5a3-47fa-a1e8-d600d3da159f" providerId="ADAL" clId="{422ECEA8-53BE-4D5F-B944-6330FC2B1C8F}" dt="2025-01-15T06:37:08.447" v="88"/>
          <ac:spMkLst>
            <pc:docMk/>
            <pc:sldMk cId="2919386316" sldId="380"/>
            <ac:spMk id="7" creationId="{998A6FC2-C697-4DA4-91BB-6F6FFF86F3B5}"/>
          </ac:spMkLst>
        </pc:spChg>
        <pc:spChg chg="del">
          <ac:chgData name="DeHart, Stephanie" userId="69486e51-f5a3-47fa-a1e8-d600d3da159f" providerId="ADAL" clId="{422ECEA8-53BE-4D5F-B944-6330FC2B1C8F}" dt="2025-01-15T06:37:08.060" v="87" actId="478"/>
          <ac:spMkLst>
            <pc:docMk/>
            <pc:sldMk cId="2919386316" sldId="380"/>
            <ac:spMk id="20" creationId="{C1417CBE-1985-D814-6DA1-2CEB02BA989D}"/>
          </ac:spMkLst>
        </pc:spChg>
      </pc:sldChg>
      <pc:sldChg chg="addSp delSp modSp mod">
        <pc:chgData name="DeHart, Stephanie" userId="69486e51-f5a3-47fa-a1e8-d600d3da159f" providerId="ADAL" clId="{422ECEA8-53BE-4D5F-B944-6330FC2B1C8F}" dt="2025-01-15T06:37:12.549" v="90"/>
        <pc:sldMkLst>
          <pc:docMk/>
          <pc:sldMk cId="1406388528" sldId="381"/>
        </pc:sldMkLst>
        <pc:spChg chg="add mod">
          <ac:chgData name="DeHart, Stephanie" userId="69486e51-f5a3-47fa-a1e8-d600d3da159f" providerId="ADAL" clId="{422ECEA8-53BE-4D5F-B944-6330FC2B1C8F}" dt="2025-01-15T06:37:12.549" v="90"/>
          <ac:spMkLst>
            <pc:docMk/>
            <pc:sldMk cId="1406388528" sldId="381"/>
            <ac:spMk id="10" creationId="{4B6B6D28-E79A-46B7-9509-53D11087C3E7}"/>
          </ac:spMkLst>
        </pc:spChg>
        <pc:spChg chg="del">
          <ac:chgData name="DeHart, Stephanie" userId="69486e51-f5a3-47fa-a1e8-d600d3da159f" providerId="ADAL" clId="{422ECEA8-53BE-4D5F-B944-6330FC2B1C8F}" dt="2025-01-15T06:37:12.110" v="89" actId="478"/>
          <ac:spMkLst>
            <pc:docMk/>
            <pc:sldMk cId="1406388528" sldId="381"/>
            <ac:spMk id="20" creationId="{A0403376-C1AC-82AE-2ACA-F2C15B2CD143}"/>
          </ac:spMkLst>
        </pc:spChg>
      </pc:sldChg>
      <pc:sldChg chg="addSp modSp">
        <pc:chgData name="DeHart, Stephanie" userId="69486e51-f5a3-47fa-a1e8-d600d3da159f" providerId="ADAL" clId="{422ECEA8-53BE-4D5F-B944-6330FC2B1C8F}" dt="2025-01-15T06:38:59.298" v="136"/>
        <pc:sldMkLst>
          <pc:docMk/>
          <pc:sldMk cId="759574017" sldId="383"/>
        </pc:sldMkLst>
        <pc:spChg chg="add mod">
          <ac:chgData name="DeHart, Stephanie" userId="69486e51-f5a3-47fa-a1e8-d600d3da159f" providerId="ADAL" clId="{422ECEA8-53BE-4D5F-B944-6330FC2B1C8F}" dt="2025-01-15T06:38:59.298" v="136"/>
          <ac:spMkLst>
            <pc:docMk/>
            <pc:sldMk cId="759574017" sldId="383"/>
            <ac:spMk id="18" creationId="{BB935005-19E3-46A3-9F5B-BF93CCD72CC6}"/>
          </ac:spMkLst>
        </pc:spChg>
      </pc:sldChg>
      <pc:sldChg chg="addSp modSp">
        <pc:chgData name="DeHart, Stephanie" userId="69486e51-f5a3-47fa-a1e8-d600d3da159f" providerId="ADAL" clId="{422ECEA8-53BE-4D5F-B944-6330FC2B1C8F}" dt="2025-01-15T06:39:01.338" v="137"/>
        <pc:sldMkLst>
          <pc:docMk/>
          <pc:sldMk cId="3537374917" sldId="384"/>
        </pc:sldMkLst>
        <pc:spChg chg="add mod">
          <ac:chgData name="DeHart, Stephanie" userId="69486e51-f5a3-47fa-a1e8-d600d3da159f" providerId="ADAL" clId="{422ECEA8-53BE-4D5F-B944-6330FC2B1C8F}" dt="2025-01-15T06:39:01.338" v="137"/>
          <ac:spMkLst>
            <pc:docMk/>
            <pc:sldMk cId="3537374917" sldId="384"/>
            <ac:spMk id="12" creationId="{A2701074-B366-4926-AC1E-538943A98D2B}"/>
          </ac:spMkLst>
        </pc:spChg>
      </pc:sldChg>
      <pc:sldChg chg="addSp modSp">
        <pc:chgData name="DeHart, Stephanie" userId="69486e51-f5a3-47fa-a1e8-d600d3da159f" providerId="ADAL" clId="{422ECEA8-53BE-4D5F-B944-6330FC2B1C8F}" dt="2025-01-15T06:39:02.948" v="138"/>
        <pc:sldMkLst>
          <pc:docMk/>
          <pc:sldMk cId="3761718745" sldId="386"/>
        </pc:sldMkLst>
        <pc:spChg chg="add mod">
          <ac:chgData name="DeHart, Stephanie" userId="69486e51-f5a3-47fa-a1e8-d600d3da159f" providerId="ADAL" clId="{422ECEA8-53BE-4D5F-B944-6330FC2B1C8F}" dt="2025-01-15T06:39:02.948" v="138"/>
          <ac:spMkLst>
            <pc:docMk/>
            <pc:sldMk cId="3761718745" sldId="386"/>
            <ac:spMk id="20" creationId="{342AC9D3-44A1-4D1F-B081-099D8B666BC3}"/>
          </ac:spMkLst>
        </pc:spChg>
      </pc:sldChg>
      <pc:sldChg chg="addSp modSp mod">
        <pc:chgData name="DeHart, Stephanie" userId="69486e51-f5a3-47fa-a1e8-d600d3da159f" providerId="ADAL" clId="{422ECEA8-53BE-4D5F-B944-6330FC2B1C8F}" dt="2025-01-15T06:39:12.622" v="144" actId="1035"/>
        <pc:sldMkLst>
          <pc:docMk/>
          <pc:sldMk cId="2069454959" sldId="387"/>
        </pc:sldMkLst>
        <pc:spChg chg="add mod">
          <ac:chgData name="DeHart, Stephanie" userId="69486e51-f5a3-47fa-a1e8-d600d3da159f" providerId="ADAL" clId="{422ECEA8-53BE-4D5F-B944-6330FC2B1C8F}" dt="2025-01-15T06:39:04.428" v="139"/>
          <ac:spMkLst>
            <pc:docMk/>
            <pc:sldMk cId="2069454959" sldId="387"/>
            <ac:spMk id="18" creationId="{29532500-5BD9-44E9-A289-476B3B3F44DC}"/>
          </ac:spMkLst>
        </pc:spChg>
        <pc:spChg chg="mod">
          <ac:chgData name="DeHart, Stephanie" userId="69486e51-f5a3-47fa-a1e8-d600d3da159f" providerId="ADAL" clId="{422ECEA8-53BE-4D5F-B944-6330FC2B1C8F}" dt="2025-01-15T06:39:12.622" v="144" actId="1035"/>
          <ac:spMkLst>
            <pc:docMk/>
            <pc:sldMk cId="2069454959" sldId="387"/>
            <ac:spMk id="37" creationId="{18C9434F-8A4F-B76B-8991-6B22B721B943}"/>
          </ac:spMkLst>
        </pc:spChg>
      </pc:sldChg>
      <pc:sldChg chg="addSp modSp">
        <pc:chgData name="DeHart, Stephanie" userId="69486e51-f5a3-47fa-a1e8-d600d3da159f" providerId="ADAL" clId="{422ECEA8-53BE-4D5F-B944-6330FC2B1C8F}" dt="2025-01-15T06:39:15.448" v="145"/>
        <pc:sldMkLst>
          <pc:docMk/>
          <pc:sldMk cId="1139456029" sldId="388"/>
        </pc:sldMkLst>
        <pc:spChg chg="add mod">
          <ac:chgData name="DeHart, Stephanie" userId="69486e51-f5a3-47fa-a1e8-d600d3da159f" providerId="ADAL" clId="{422ECEA8-53BE-4D5F-B944-6330FC2B1C8F}" dt="2025-01-15T06:39:15.448" v="145"/>
          <ac:spMkLst>
            <pc:docMk/>
            <pc:sldMk cId="1139456029" sldId="388"/>
            <ac:spMk id="18" creationId="{87F57A80-C917-42E4-AD8E-A65DC09A1745}"/>
          </ac:spMkLst>
        </pc:spChg>
      </pc:sldChg>
      <pc:sldChg chg="addSp modSp">
        <pc:chgData name="DeHart, Stephanie" userId="69486e51-f5a3-47fa-a1e8-d600d3da159f" providerId="ADAL" clId="{422ECEA8-53BE-4D5F-B944-6330FC2B1C8F}" dt="2025-01-15T06:39:20.918" v="148"/>
        <pc:sldMkLst>
          <pc:docMk/>
          <pc:sldMk cId="2562821015" sldId="390"/>
        </pc:sldMkLst>
        <pc:spChg chg="add mod">
          <ac:chgData name="DeHart, Stephanie" userId="69486e51-f5a3-47fa-a1e8-d600d3da159f" providerId="ADAL" clId="{422ECEA8-53BE-4D5F-B944-6330FC2B1C8F}" dt="2025-01-15T06:39:20.918" v="148"/>
          <ac:spMkLst>
            <pc:docMk/>
            <pc:sldMk cId="2562821015" sldId="390"/>
            <ac:spMk id="13" creationId="{6D43D45B-41B9-43C5-B7E0-9C1491550ED5}"/>
          </ac:spMkLst>
        </pc:spChg>
      </pc:sldChg>
      <pc:sldChg chg="addSp modSp">
        <pc:chgData name="DeHart, Stephanie" userId="69486e51-f5a3-47fa-a1e8-d600d3da159f" providerId="ADAL" clId="{422ECEA8-53BE-4D5F-B944-6330FC2B1C8F}" dt="2025-01-15T06:39:22.388" v="149"/>
        <pc:sldMkLst>
          <pc:docMk/>
          <pc:sldMk cId="2972173020" sldId="391"/>
        </pc:sldMkLst>
        <pc:spChg chg="add mod">
          <ac:chgData name="DeHart, Stephanie" userId="69486e51-f5a3-47fa-a1e8-d600d3da159f" providerId="ADAL" clId="{422ECEA8-53BE-4D5F-B944-6330FC2B1C8F}" dt="2025-01-15T06:39:22.388" v="149"/>
          <ac:spMkLst>
            <pc:docMk/>
            <pc:sldMk cId="2972173020" sldId="391"/>
            <ac:spMk id="9" creationId="{1650D24E-25F9-4B7A-815F-96146ACEEA07}"/>
          </ac:spMkLst>
        </pc:spChg>
      </pc:sldChg>
      <pc:sldChg chg="addSp modSp">
        <pc:chgData name="DeHart, Stephanie" userId="69486e51-f5a3-47fa-a1e8-d600d3da159f" providerId="ADAL" clId="{422ECEA8-53BE-4D5F-B944-6330FC2B1C8F}" dt="2025-01-15T06:39:23.859" v="150"/>
        <pc:sldMkLst>
          <pc:docMk/>
          <pc:sldMk cId="1291865544" sldId="392"/>
        </pc:sldMkLst>
        <pc:spChg chg="add mod">
          <ac:chgData name="DeHart, Stephanie" userId="69486e51-f5a3-47fa-a1e8-d600d3da159f" providerId="ADAL" clId="{422ECEA8-53BE-4D5F-B944-6330FC2B1C8F}" dt="2025-01-15T06:39:23.859" v="150"/>
          <ac:spMkLst>
            <pc:docMk/>
            <pc:sldMk cId="1291865544" sldId="392"/>
            <ac:spMk id="14" creationId="{C85D19D2-BD1E-42F6-95EA-796CFA096AD8}"/>
          </ac:spMkLst>
        </pc:spChg>
      </pc:sldChg>
      <pc:sldChg chg="addSp modSp">
        <pc:chgData name="DeHart, Stephanie" userId="69486e51-f5a3-47fa-a1e8-d600d3da159f" providerId="ADAL" clId="{422ECEA8-53BE-4D5F-B944-6330FC2B1C8F}" dt="2025-01-15T06:39:37" v="157"/>
        <pc:sldMkLst>
          <pc:docMk/>
          <pc:sldMk cId="1911785592" sldId="394"/>
        </pc:sldMkLst>
        <pc:spChg chg="add mod">
          <ac:chgData name="DeHart, Stephanie" userId="69486e51-f5a3-47fa-a1e8-d600d3da159f" providerId="ADAL" clId="{422ECEA8-53BE-4D5F-B944-6330FC2B1C8F}" dt="2025-01-15T06:39:37" v="157"/>
          <ac:spMkLst>
            <pc:docMk/>
            <pc:sldMk cId="1911785592" sldId="394"/>
            <ac:spMk id="16" creationId="{133CA30A-0631-44EF-B2F2-D0BE630526FF}"/>
          </ac:spMkLst>
        </pc:spChg>
      </pc:sldChg>
      <pc:sldChg chg="addSp modSp">
        <pc:chgData name="DeHart, Stephanie" userId="69486e51-f5a3-47fa-a1e8-d600d3da159f" providerId="ADAL" clId="{422ECEA8-53BE-4D5F-B944-6330FC2B1C8F}" dt="2025-01-15T06:39:38.508" v="158"/>
        <pc:sldMkLst>
          <pc:docMk/>
          <pc:sldMk cId="3537575589" sldId="395"/>
        </pc:sldMkLst>
        <pc:spChg chg="add mod">
          <ac:chgData name="DeHart, Stephanie" userId="69486e51-f5a3-47fa-a1e8-d600d3da159f" providerId="ADAL" clId="{422ECEA8-53BE-4D5F-B944-6330FC2B1C8F}" dt="2025-01-15T06:39:38.508" v="158"/>
          <ac:spMkLst>
            <pc:docMk/>
            <pc:sldMk cId="3537575589" sldId="395"/>
            <ac:spMk id="18" creationId="{34B86BCC-595B-4BEB-8C9F-202134B59CCB}"/>
          </ac:spMkLst>
        </pc:spChg>
      </pc:sldChg>
      <pc:sldChg chg="addSp modSp">
        <pc:chgData name="DeHart, Stephanie" userId="69486e51-f5a3-47fa-a1e8-d600d3da159f" providerId="ADAL" clId="{422ECEA8-53BE-4D5F-B944-6330FC2B1C8F}" dt="2025-01-15T06:39:40.150" v="159"/>
        <pc:sldMkLst>
          <pc:docMk/>
          <pc:sldMk cId="925936243" sldId="396"/>
        </pc:sldMkLst>
        <pc:spChg chg="add mod">
          <ac:chgData name="DeHart, Stephanie" userId="69486e51-f5a3-47fa-a1e8-d600d3da159f" providerId="ADAL" clId="{422ECEA8-53BE-4D5F-B944-6330FC2B1C8F}" dt="2025-01-15T06:39:40.150" v="159"/>
          <ac:spMkLst>
            <pc:docMk/>
            <pc:sldMk cId="925936243" sldId="396"/>
            <ac:spMk id="9" creationId="{A95164B5-AEF0-40DD-9E37-E92AB53B03FC}"/>
          </ac:spMkLst>
        </pc:spChg>
      </pc:sldChg>
      <pc:sldChg chg="addSp modSp">
        <pc:chgData name="DeHart, Stephanie" userId="69486e51-f5a3-47fa-a1e8-d600d3da159f" providerId="ADAL" clId="{422ECEA8-53BE-4D5F-B944-6330FC2B1C8F}" dt="2025-01-15T06:39:41.702" v="160"/>
        <pc:sldMkLst>
          <pc:docMk/>
          <pc:sldMk cId="297827340" sldId="397"/>
        </pc:sldMkLst>
        <pc:spChg chg="add mod">
          <ac:chgData name="DeHart, Stephanie" userId="69486e51-f5a3-47fa-a1e8-d600d3da159f" providerId="ADAL" clId="{422ECEA8-53BE-4D5F-B944-6330FC2B1C8F}" dt="2025-01-15T06:39:41.702" v="160"/>
          <ac:spMkLst>
            <pc:docMk/>
            <pc:sldMk cId="297827340" sldId="397"/>
            <ac:spMk id="15" creationId="{9FCEF0AB-FC5C-4B02-9F24-8BA0798A4E4B}"/>
          </ac:spMkLst>
        </pc:spChg>
      </pc:sldChg>
      <pc:sldChg chg="addSp modSp">
        <pc:chgData name="DeHart, Stephanie" userId="69486e51-f5a3-47fa-a1e8-d600d3da159f" providerId="ADAL" clId="{422ECEA8-53BE-4D5F-B944-6330FC2B1C8F}" dt="2025-01-15T06:39:43.234" v="161"/>
        <pc:sldMkLst>
          <pc:docMk/>
          <pc:sldMk cId="2397483179" sldId="398"/>
        </pc:sldMkLst>
        <pc:spChg chg="add mod">
          <ac:chgData name="DeHart, Stephanie" userId="69486e51-f5a3-47fa-a1e8-d600d3da159f" providerId="ADAL" clId="{422ECEA8-53BE-4D5F-B944-6330FC2B1C8F}" dt="2025-01-15T06:39:43.234" v="161"/>
          <ac:spMkLst>
            <pc:docMk/>
            <pc:sldMk cId="2397483179" sldId="398"/>
            <ac:spMk id="11" creationId="{909A7207-7802-4EC0-9D9C-335EB244AEC5}"/>
          </ac:spMkLst>
        </pc:spChg>
      </pc:sldChg>
      <pc:sldChg chg="addSp modSp">
        <pc:chgData name="DeHart, Stephanie" userId="69486e51-f5a3-47fa-a1e8-d600d3da159f" providerId="ADAL" clId="{422ECEA8-53BE-4D5F-B944-6330FC2B1C8F}" dt="2025-01-15T06:39:26.989" v="152"/>
        <pc:sldMkLst>
          <pc:docMk/>
          <pc:sldMk cId="1735479393" sldId="399"/>
        </pc:sldMkLst>
        <pc:spChg chg="add mod">
          <ac:chgData name="DeHart, Stephanie" userId="69486e51-f5a3-47fa-a1e8-d600d3da159f" providerId="ADAL" clId="{422ECEA8-53BE-4D5F-B944-6330FC2B1C8F}" dt="2025-01-15T06:39:26.989" v="152"/>
          <ac:spMkLst>
            <pc:docMk/>
            <pc:sldMk cId="1735479393" sldId="399"/>
            <ac:spMk id="9" creationId="{0D3C6E80-A149-4AE7-85BA-2C3CF3C084BB}"/>
          </ac:spMkLst>
        </pc:spChg>
      </pc:sldChg>
      <pc:sldChg chg="addSp modSp">
        <pc:chgData name="DeHart, Stephanie" userId="69486e51-f5a3-47fa-a1e8-d600d3da159f" providerId="ADAL" clId="{422ECEA8-53BE-4D5F-B944-6330FC2B1C8F}" dt="2025-01-15T06:39:25.519" v="151"/>
        <pc:sldMkLst>
          <pc:docMk/>
          <pc:sldMk cId="360850478" sldId="400"/>
        </pc:sldMkLst>
        <pc:spChg chg="add mod">
          <ac:chgData name="DeHart, Stephanie" userId="69486e51-f5a3-47fa-a1e8-d600d3da159f" providerId="ADAL" clId="{422ECEA8-53BE-4D5F-B944-6330FC2B1C8F}" dt="2025-01-15T06:39:25.519" v="151"/>
          <ac:spMkLst>
            <pc:docMk/>
            <pc:sldMk cId="360850478" sldId="400"/>
            <ac:spMk id="12" creationId="{6220AA2E-53D7-458A-B7FE-E6A364B08EE0}"/>
          </ac:spMkLst>
        </pc:spChg>
      </pc:sldChg>
      <pc:sldChg chg="addSp modSp">
        <pc:chgData name="DeHart, Stephanie" userId="69486e51-f5a3-47fa-a1e8-d600d3da159f" providerId="ADAL" clId="{422ECEA8-53BE-4D5F-B944-6330FC2B1C8F}" dt="2025-01-15T06:39:28.469" v="153"/>
        <pc:sldMkLst>
          <pc:docMk/>
          <pc:sldMk cId="780234331" sldId="402"/>
        </pc:sldMkLst>
        <pc:spChg chg="add mod">
          <ac:chgData name="DeHart, Stephanie" userId="69486e51-f5a3-47fa-a1e8-d600d3da159f" providerId="ADAL" clId="{422ECEA8-53BE-4D5F-B944-6330FC2B1C8F}" dt="2025-01-15T06:39:28.469" v="153"/>
          <ac:spMkLst>
            <pc:docMk/>
            <pc:sldMk cId="780234331" sldId="402"/>
            <ac:spMk id="17" creationId="{84D23B00-3674-40DA-8B56-DDB4B27C769A}"/>
          </ac:spMkLst>
        </pc:spChg>
      </pc:sldChg>
      <pc:sldChg chg="addSp modSp">
        <pc:chgData name="DeHart, Stephanie" userId="69486e51-f5a3-47fa-a1e8-d600d3da159f" providerId="ADAL" clId="{422ECEA8-53BE-4D5F-B944-6330FC2B1C8F}" dt="2025-01-15T06:39:30.023" v="154"/>
        <pc:sldMkLst>
          <pc:docMk/>
          <pc:sldMk cId="2839124881" sldId="403"/>
        </pc:sldMkLst>
        <pc:spChg chg="add mod">
          <ac:chgData name="DeHart, Stephanie" userId="69486e51-f5a3-47fa-a1e8-d600d3da159f" providerId="ADAL" clId="{422ECEA8-53BE-4D5F-B944-6330FC2B1C8F}" dt="2025-01-15T06:39:30.023" v="154"/>
          <ac:spMkLst>
            <pc:docMk/>
            <pc:sldMk cId="2839124881" sldId="403"/>
            <ac:spMk id="10" creationId="{2D11BF4C-F50A-4AD5-97CE-C75E62F25413}"/>
          </ac:spMkLst>
        </pc:spChg>
      </pc:sldChg>
      <pc:sldChg chg="addSp modSp">
        <pc:chgData name="DeHart, Stephanie" userId="69486e51-f5a3-47fa-a1e8-d600d3da159f" providerId="ADAL" clId="{422ECEA8-53BE-4D5F-B944-6330FC2B1C8F}" dt="2025-01-15T06:39:31.416" v="155"/>
        <pc:sldMkLst>
          <pc:docMk/>
          <pc:sldMk cId="2019547296" sldId="404"/>
        </pc:sldMkLst>
        <pc:spChg chg="add mod">
          <ac:chgData name="DeHart, Stephanie" userId="69486e51-f5a3-47fa-a1e8-d600d3da159f" providerId="ADAL" clId="{422ECEA8-53BE-4D5F-B944-6330FC2B1C8F}" dt="2025-01-15T06:39:31.416" v="155"/>
          <ac:spMkLst>
            <pc:docMk/>
            <pc:sldMk cId="2019547296" sldId="404"/>
            <ac:spMk id="6" creationId="{D231249E-7F0F-4F8B-BEFA-7506DE699E28}"/>
          </ac:spMkLst>
        </pc:spChg>
      </pc:sldChg>
      <pc:sldChg chg="addSp modSp">
        <pc:chgData name="DeHart, Stephanie" userId="69486e51-f5a3-47fa-a1e8-d600d3da159f" providerId="ADAL" clId="{422ECEA8-53BE-4D5F-B944-6330FC2B1C8F}" dt="2025-01-15T06:39:33.420" v="156"/>
        <pc:sldMkLst>
          <pc:docMk/>
          <pc:sldMk cId="2106088132" sldId="406"/>
        </pc:sldMkLst>
        <pc:spChg chg="add mod">
          <ac:chgData name="DeHart, Stephanie" userId="69486e51-f5a3-47fa-a1e8-d600d3da159f" providerId="ADAL" clId="{422ECEA8-53BE-4D5F-B944-6330FC2B1C8F}" dt="2025-01-15T06:39:33.420" v="156"/>
          <ac:spMkLst>
            <pc:docMk/>
            <pc:sldMk cId="2106088132" sldId="406"/>
            <ac:spMk id="9" creationId="{B190A227-9D66-45A7-8E0C-D090265C7F35}"/>
          </ac:spMkLst>
        </pc:spChg>
      </pc:sldChg>
      <pc:sldChg chg="addSp delSp modSp mod">
        <pc:chgData name="DeHart, Stephanie" userId="69486e51-f5a3-47fa-a1e8-d600d3da159f" providerId="ADAL" clId="{422ECEA8-53BE-4D5F-B944-6330FC2B1C8F}" dt="2025-01-15T06:38:30.230" v="124"/>
        <pc:sldMkLst>
          <pc:docMk/>
          <pc:sldMk cId="2712850989" sldId="407"/>
        </pc:sldMkLst>
        <pc:spChg chg="add mod">
          <ac:chgData name="DeHart, Stephanie" userId="69486e51-f5a3-47fa-a1e8-d600d3da159f" providerId="ADAL" clId="{422ECEA8-53BE-4D5F-B944-6330FC2B1C8F}" dt="2025-01-15T06:38:30.230" v="124"/>
          <ac:spMkLst>
            <pc:docMk/>
            <pc:sldMk cId="2712850989" sldId="407"/>
            <ac:spMk id="5" creationId="{F53775F5-6E6A-4EBB-851D-8175330876C0}"/>
          </ac:spMkLst>
        </pc:spChg>
        <pc:spChg chg="del">
          <ac:chgData name="DeHart, Stephanie" userId="69486e51-f5a3-47fa-a1e8-d600d3da159f" providerId="ADAL" clId="{422ECEA8-53BE-4D5F-B944-6330FC2B1C8F}" dt="2025-01-15T06:38:29.732" v="123" actId="478"/>
          <ac:spMkLst>
            <pc:docMk/>
            <pc:sldMk cId="2712850989" sldId="407"/>
            <ac:spMk id="20" creationId="{6A27A8C0-BCB1-CC84-E431-2F6EECC70C28}"/>
          </ac:spMkLst>
        </pc:spChg>
      </pc:sldChg>
      <pc:sldChg chg="addSp modSp">
        <pc:chgData name="DeHart, Stephanie" userId="69486e51-f5a3-47fa-a1e8-d600d3da159f" providerId="ADAL" clId="{422ECEA8-53BE-4D5F-B944-6330FC2B1C8F}" dt="2025-01-15T06:39:18.771" v="147"/>
        <pc:sldMkLst>
          <pc:docMk/>
          <pc:sldMk cId="2761833086" sldId="408"/>
        </pc:sldMkLst>
        <pc:spChg chg="add mod">
          <ac:chgData name="DeHart, Stephanie" userId="69486e51-f5a3-47fa-a1e8-d600d3da159f" providerId="ADAL" clId="{422ECEA8-53BE-4D5F-B944-6330FC2B1C8F}" dt="2025-01-15T06:39:18.771" v="147"/>
          <ac:spMkLst>
            <pc:docMk/>
            <pc:sldMk cId="2761833086" sldId="408"/>
            <ac:spMk id="5" creationId="{FFE6C9A2-FED2-4E14-9F73-A1CEFA4F5F68}"/>
          </ac:spMkLst>
        </pc:spChg>
      </pc:sldChg>
      <pc:sldChg chg="addSp modSp">
        <pc:chgData name="DeHart, Stephanie" userId="69486e51-f5a3-47fa-a1e8-d600d3da159f" providerId="ADAL" clId="{422ECEA8-53BE-4D5F-B944-6330FC2B1C8F}" dt="2025-01-15T06:39:17.238" v="146"/>
        <pc:sldMkLst>
          <pc:docMk/>
          <pc:sldMk cId="403745510" sldId="410"/>
        </pc:sldMkLst>
        <pc:spChg chg="add mod">
          <ac:chgData name="DeHart, Stephanie" userId="69486e51-f5a3-47fa-a1e8-d600d3da159f" providerId="ADAL" clId="{422ECEA8-53BE-4D5F-B944-6330FC2B1C8F}" dt="2025-01-15T06:39:17.238" v="146"/>
          <ac:spMkLst>
            <pc:docMk/>
            <pc:sldMk cId="403745510" sldId="410"/>
            <ac:spMk id="12" creationId="{808BD611-1E44-417D-AA9B-BFD8207E6822}"/>
          </ac:spMkLst>
        </pc:spChg>
      </pc:sldChg>
      <pc:sldChg chg="modSp mod">
        <pc:chgData name="DeHart, Stephanie" userId="69486e51-f5a3-47fa-a1e8-d600d3da159f" providerId="ADAL" clId="{422ECEA8-53BE-4D5F-B944-6330FC2B1C8F}" dt="2025-01-15T06:43:29.389" v="212"/>
        <pc:sldMkLst>
          <pc:docMk/>
          <pc:sldMk cId="3794377417" sldId="411"/>
        </pc:sldMkLst>
        <pc:spChg chg="mod">
          <ac:chgData name="DeHart, Stephanie" userId="69486e51-f5a3-47fa-a1e8-d600d3da159f" providerId="ADAL" clId="{422ECEA8-53BE-4D5F-B944-6330FC2B1C8F}" dt="2025-01-15T06:43:29.389" v="212"/>
          <ac:spMkLst>
            <pc:docMk/>
            <pc:sldMk cId="3794377417" sldId="411"/>
            <ac:spMk id="2" creationId="{F31A7E1C-92B8-AE0A-7496-259632FCE364}"/>
          </ac:spMkLst>
        </pc:spChg>
      </pc:sldChg>
      <pc:sldChg chg="addSp delSp modSp mod">
        <pc:chgData name="DeHart, Stephanie" userId="69486e51-f5a3-47fa-a1e8-d600d3da159f" providerId="ADAL" clId="{422ECEA8-53BE-4D5F-B944-6330FC2B1C8F}" dt="2025-01-15T06:37:36.258" v="100"/>
        <pc:sldMkLst>
          <pc:docMk/>
          <pc:sldMk cId="3394658817" sldId="412"/>
        </pc:sldMkLst>
        <pc:spChg chg="add mod">
          <ac:chgData name="DeHart, Stephanie" userId="69486e51-f5a3-47fa-a1e8-d600d3da159f" providerId="ADAL" clId="{422ECEA8-53BE-4D5F-B944-6330FC2B1C8F}" dt="2025-01-15T06:37:36.258" v="100"/>
          <ac:spMkLst>
            <pc:docMk/>
            <pc:sldMk cId="3394658817" sldId="412"/>
            <ac:spMk id="17" creationId="{FF20A3F7-8ABB-45ED-9871-4C946367F9F7}"/>
          </ac:spMkLst>
        </pc:spChg>
        <pc:spChg chg="del">
          <ac:chgData name="DeHart, Stephanie" userId="69486e51-f5a3-47fa-a1e8-d600d3da159f" providerId="ADAL" clId="{422ECEA8-53BE-4D5F-B944-6330FC2B1C8F}" dt="2025-01-15T06:37:35.846" v="99" actId="478"/>
          <ac:spMkLst>
            <pc:docMk/>
            <pc:sldMk cId="3394658817" sldId="412"/>
            <ac:spMk id="20" creationId="{F3015219-A641-3204-2B9D-F20CB36D5BA3}"/>
          </ac:spMkLst>
        </pc:spChg>
      </pc:sldChg>
      <pc:sldChg chg="modSp mod">
        <pc:chgData name="DeHart, Stephanie" userId="69486e51-f5a3-47fa-a1e8-d600d3da159f" providerId="ADAL" clId="{422ECEA8-53BE-4D5F-B944-6330FC2B1C8F}" dt="2025-01-15T06:43:33.519" v="213"/>
        <pc:sldMkLst>
          <pc:docMk/>
          <pc:sldMk cId="2754376593" sldId="413"/>
        </pc:sldMkLst>
        <pc:spChg chg="mod">
          <ac:chgData name="DeHart, Stephanie" userId="69486e51-f5a3-47fa-a1e8-d600d3da159f" providerId="ADAL" clId="{422ECEA8-53BE-4D5F-B944-6330FC2B1C8F}" dt="2025-01-15T06:43:33.519" v="213"/>
          <ac:spMkLst>
            <pc:docMk/>
            <pc:sldMk cId="2754376593" sldId="413"/>
            <ac:spMk id="2" creationId="{E446EA9E-1A00-A627-D3C1-5812BF0EB9DC}"/>
          </ac:spMkLst>
        </pc:spChg>
      </pc:sldChg>
      <pc:sldChg chg="modSp mod">
        <pc:chgData name="DeHart, Stephanie" userId="69486e51-f5a3-47fa-a1e8-d600d3da159f" providerId="ADAL" clId="{422ECEA8-53BE-4D5F-B944-6330FC2B1C8F}" dt="2025-01-15T06:43:37.510" v="214"/>
        <pc:sldMkLst>
          <pc:docMk/>
          <pc:sldMk cId="1683813474" sldId="414"/>
        </pc:sldMkLst>
        <pc:spChg chg="mod">
          <ac:chgData name="DeHart, Stephanie" userId="69486e51-f5a3-47fa-a1e8-d600d3da159f" providerId="ADAL" clId="{422ECEA8-53BE-4D5F-B944-6330FC2B1C8F}" dt="2025-01-15T06:43:37.510" v="214"/>
          <ac:spMkLst>
            <pc:docMk/>
            <pc:sldMk cId="1683813474" sldId="414"/>
            <ac:spMk id="2" creationId="{604C2055-7563-C78D-7FE0-B63AA25ADFF6}"/>
          </ac:spMkLst>
        </pc:spChg>
      </pc:sldChg>
      <pc:sldChg chg="addSp delSp modSp mod">
        <pc:chgData name="DeHart, Stephanie" userId="69486e51-f5a3-47fa-a1e8-d600d3da159f" providerId="ADAL" clId="{422ECEA8-53BE-4D5F-B944-6330FC2B1C8F}" dt="2025-01-15T06:36:45.254" v="78"/>
        <pc:sldMkLst>
          <pc:docMk/>
          <pc:sldMk cId="2234903950" sldId="415"/>
        </pc:sldMkLst>
        <pc:spChg chg="add mod">
          <ac:chgData name="DeHart, Stephanie" userId="69486e51-f5a3-47fa-a1e8-d600d3da159f" providerId="ADAL" clId="{422ECEA8-53BE-4D5F-B944-6330FC2B1C8F}" dt="2025-01-15T06:36:45.254" v="78"/>
          <ac:spMkLst>
            <pc:docMk/>
            <pc:sldMk cId="2234903950" sldId="415"/>
            <ac:spMk id="13" creationId="{927D6EE6-0DDB-471E-98F9-38AED3EEC044}"/>
          </ac:spMkLst>
        </pc:spChg>
        <pc:spChg chg="del">
          <ac:chgData name="DeHart, Stephanie" userId="69486e51-f5a3-47fa-a1e8-d600d3da159f" providerId="ADAL" clId="{422ECEA8-53BE-4D5F-B944-6330FC2B1C8F}" dt="2025-01-15T06:36:44.767" v="77" actId="478"/>
          <ac:spMkLst>
            <pc:docMk/>
            <pc:sldMk cId="2234903950" sldId="415"/>
            <ac:spMk id="20" creationId="{C42A0329-1FE6-7E7C-B97F-C18828517971}"/>
          </ac:spMkLst>
        </pc:spChg>
      </pc:sldChg>
      <pc:sldChg chg="addSp delSp modSp mod">
        <pc:chgData name="DeHart, Stephanie" userId="69486e51-f5a3-47fa-a1e8-d600d3da159f" providerId="ADAL" clId="{422ECEA8-53BE-4D5F-B944-6330FC2B1C8F}" dt="2025-01-15T06:36:40.778" v="76"/>
        <pc:sldMkLst>
          <pc:docMk/>
          <pc:sldMk cId="2422738404" sldId="416"/>
        </pc:sldMkLst>
        <pc:spChg chg="add mod">
          <ac:chgData name="DeHart, Stephanie" userId="69486e51-f5a3-47fa-a1e8-d600d3da159f" providerId="ADAL" clId="{422ECEA8-53BE-4D5F-B944-6330FC2B1C8F}" dt="2025-01-15T06:36:40.778" v="76"/>
          <ac:spMkLst>
            <pc:docMk/>
            <pc:sldMk cId="2422738404" sldId="416"/>
            <ac:spMk id="14" creationId="{A395C3D2-170A-4E66-8466-234CFB63932D}"/>
          </ac:spMkLst>
        </pc:spChg>
        <pc:spChg chg="del">
          <ac:chgData name="DeHart, Stephanie" userId="69486e51-f5a3-47fa-a1e8-d600d3da159f" providerId="ADAL" clId="{422ECEA8-53BE-4D5F-B944-6330FC2B1C8F}" dt="2025-01-15T06:36:40.154" v="75" actId="478"/>
          <ac:spMkLst>
            <pc:docMk/>
            <pc:sldMk cId="2422738404" sldId="416"/>
            <ac:spMk id="20" creationId="{EBCE58D6-702A-9EEF-3F5F-1884C3482B11}"/>
          </ac:spMkLst>
        </pc:spChg>
      </pc:sldChg>
      <pc:sldChg chg="modSp add mod ord">
        <pc:chgData name="DeHart, Stephanie" userId="69486e51-f5a3-47fa-a1e8-d600d3da159f" providerId="ADAL" clId="{422ECEA8-53BE-4D5F-B944-6330FC2B1C8F}" dt="2025-01-15T06:40:19.810" v="180"/>
        <pc:sldMkLst>
          <pc:docMk/>
          <pc:sldMk cId="217992303" sldId="417"/>
        </pc:sldMkLst>
        <pc:spChg chg="mod">
          <ac:chgData name="DeHart, Stephanie" userId="69486e51-f5a3-47fa-a1e8-d600d3da159f" providerId="ADAL" clId="{422ECEA8-53BE-4D5F-B944-6330FC2B1C8F}" dt="2025-01-15T06:40:19.810" v="180"/>
          <ac:spMkLst>
            <pc:docMk/>
            <pc:sldMk cId="217992303" sldId="417"/>
            <ac:spMk id="21" creationId="{EF1F27B5-6643-8449-800D-234B4DC88EC5}"/>
          </ac:spMkLst>
        </pc:spChg>
      </pc:sldChg>
      <pc:sldChg chg="modSp add mod ord">
        <pc:chgData name="DeHart, Stephanie" userId="69486e51-f5a3-47fa-a1e8-d600d3da159f" providerId="ADAL" clId="{422ECEA8-53BE-4D5F-B944-6330FC2B1C8F}" dt="2025-01-15T06:40:07.099" v="179" actId="20577"/>
        <pc:sldMkLst>
          <pc:docMk/>
          <pc:sldMk cId="4028235508" sldId="418"/>
        </pc:sldMkLst>
        <pc:spChg chg="mod">
          <ac:chgData name="DeHart, Stephanie" userId="69486e51-f5a3-47fa-a1e8-d600d3da159f" providerId="ADAL" clId="{422ECEA8-53BE-4D5F-B944-6330FC2B1C8F}" dt="2025-01-15T06:40:07.099" v="179" actId="20577"/>
          <ac:spMkLst>
            <pc:docMk/>
            <pc:sldMk cId="4028235508" sldId="418"/>
            <ac:spMk id="6" creationId="{00000000-0000-0000-0000-000000000000}"/>
          </ac:spMkLst>
        </pc:spChg>
      </pc:sldChg>
      <pc:sldMasterChg chg="modSp mod modSldLayout">
        <pc:chgData name="DeHart, Stephanie" userId="69486e51-f5a3-47fa-a1e8-d600d3da159f" providerId="ADAL" clId="{422ECEA8-53BE-4D5F-B944-6330FC2B1C8F}" dt="2025-01-15T06:36:22.826" v="74"/>
        <pc:sldMasterMkLst>
          <pc:docMk/>
          <pc:sldMasterMk cId="273519581" sldId="2147483660"/>
        </pc:sldMasterMkLst>
        <pc:spChg chg="mod">
          <ac:chgData name="DeHart, Stephanie" userId="69486e51-f5a3-47fa-a1e8-d600d3da159f" providerId="ADAL" clId="{422ECEA8-53BE-4D5F-B944-6330FC2B1C8F}" dt="2025-01-15T06:35:36.609" v="50"/>
          <ac:spMkLst>
            <pc:docMk/>
            <pc:sldMasterMk cId="273519581" sldId="2147483660"/>
            <ac:spMk id="5" creationId="{00000000-0000-0000-0000-000000000000}"/>
          </ac:spMkLst>
        </pc:spChg>
        <pc:sldLayoutChg chg="addSp delSp modSp mod">
          <pc:chgData name="DeHart, Stephanie" userId="69486e51-f5a3-47fa-a1e8-d600d3da159f" providerId="ADAL" clId="{422ECEA8-53BE-4D5F-B944-6330FC2B1C8F}" dt="2025-01-15T06:35:44.898" v="52"/>
          <pc:sldLayoutMkLst>
            <pc:docMk/>
            <pc:sldMasterMk cId="273519581" sldId="2147483660"/>
            <pc:sldLayoutMk cId="230336689" sldId="2147483661"/>
          </pc:sldLayoutMkLst>
          <pc:spChg chg="add mod">
            <ac:chgData name="DeHart, Stephanie" userId="69486e51-f5a3-47fa-a1e8-d600d3da159f" providerId="ADAL" clId="{422ECEA8-53BE-4D5F-B944-6330FC2B1C8F}" dt="2025-01-15T06:35:44.898" v="52"/>
            <ac:spMkLst>
              <pc:docMk/>
              <pc:sldMasterMk cId="273519581" sldId="2147483660"/>
              <pc:sldLayoutMk cId="230336689" sldId="2147483661"/>
              <ac:spMk id="6" creationId="{6AFBDA86-155E-4EE4-9D3D-13B300519074}"/>
            </ac:spMkLst>
          </pc:spChg>
          <pc:spChg chg="del">
            <ac:chgData name="DeHart, Stephanie" userId="69486e51-f5a3-47fa-a1e8-d600d3da159f" providerId="ADAL" clId="{422ECEA8-53BE-4D5F-B944-6330FC2B1C8F}" dt="2025-01-15T06:35:44.415" v="51" actId="478"/>
            <ac:spMkLst>
              <pc:docMk/>
              <pc:sldMasterMk cId="273519581" sldId="2147483660"/>
              <pc:sldLayoutMk cId="230336689" sldId="2147483661"/>
              <ac:spMk id="11" creationId="{3FB45199-F13E-4CB5-AF62-71432CD4898C}"/>
            </ac:spMkLst>
          </pc:spChg>
        </pc:sldLayoutChg>
        <pc:sldLayoutChg chg="addSp delSp modSp mod">
          <pc:chgData name="DeHart, Stephanie" userId="69486e51-f5a3-47fa-a1e8-d600d3da159f" providerId="ADAL" clId="{422ECEA8-53BE-4D5F-B944-6330FC2B1C8F}" dt="2025-01-15T06:35:48.229" v="54"/>
          <pc:sldLayoutMkLst>
            <pc:docMk/>
            <pc:sldMasterMk cId="273519581" sldId="2147483660"/>
            <pc:sldLayoutMk cId="2843364356" sldId="2147483663"/>
          </pc:sldLayoutMkLst>
          <pc:spChg chg="del">
            <ac:chgData name="DeHart, Stephanie" userId="69486e51-f5a3-47fa-a1e8-d600d3da159f" providerId="ADAL" clId="{422ECEA8-53BE-4D5F-B944-6330FC2B1C8F}" dt="2025-01-15T06:35:47.790" v="53" actId="478"/>
            <ac:spMkLst>
              <pc:docMk/>
              <pc:sldMasterMk cId="273519581" sldId="2147483660"/>
              <pc:sldLayoutMk cId="2843364356" sldId="2147483663"/>
              <ac:spMk id="5" creationId="{00000000-0000-0000-0000-000000000000}"/>
            </ac:spMkLst>
          </pc:spChg>
          <pc:spChg chg="add mod">
            <ac:chgData name="DeHart, Stephanie" userId="69486e51-f5a3-47fa-a1e8-d600d3da159f" providerId="ADAL" clId="{422ECEA8-53BE-4D5F-B944-6330FC2B1C8F}" dt="2025-01-15T06:35:48.229" v="54"/>
            <ac:spMkLst>
              <pc:docMk/>
              <pc:sldMasterMk cId="273519581" sldId="2147483660"/>
              <pc:sldLayoutMk cId="2843364356" sldId="2147483663"/>
              <ac:spMk id="6" creationId="{3BBB4BBB-26B4-40AB-9C81-C6066403851D}"/>
            </ac:spMkLst>
          </pc:spChg>
        </pc:sldLayoutChg>
        <pc:sldLayoutChg chg="addSp delSp modSp mod">
          <pc:chgData name="DeHart, Stephanie" userId="69486e51-f5a3-47fa-a1e8-d600d3da159f" providerId="ADAL" clId="{422ECEA8-53BE-4D5F-B944-6330FC2B1C8F}" dt="2025-01-15T06:35:51.364" v="56"/>
          <pc:sldLayoutMkLst>
            <pc:docMk/>
            <pc:sldMasterMk cId="273519581" sldId="2147483660"/>
            <pc:sldLayoutMk cId="2921427000" sldId="2147483664"/>
          </pc:sldLayoutMkLst>
          <pc:spChg chg="add mod">
            <ac:chgData name="DeHart, Stephanie" userId="69486e51-f5a3-47fa-a1e8-d600d3da159f" providerId="ADAL" clId="{422ECEA8-53BE-4D5F-B944-6330FC2B1C8F}" dt="2025-01-15T06:35:51.364" v="56"/>
            <ac:spMkLst>
              <pc:docMk/>
              <pc:sldMasterMk cId="273519581" sldId="2147483660"/>
              <pc:sldLayoutMk cId="2921427000" sldId="2147483664"/>
              <ac:spMk id="8" creationId="{9658766C-1A1E-43E0-A8A8-5A523E11ABE6}"/>
            </ac:spMkLst>
          </pc:spChg>
          <pc:spChg chg="del">
            <ac:chgData name="DeHart, Stephanie" userId="69486e51-f5a3-47fa-a1e8-d600d3da159f" providerId="ADAL" clId="{422ECEA8-53BE-4D5F-B944-6330FC2B1C8F}" dt="2025-01-15T06:35:50.988" v="55" actId="478"/>
            <ac:spMkLst>
              <pc:docMk/>
              <pc:sldMasterMk cId="273519581" sldId="2147483660"/>
              <pc:sldLayoutMk cId="2921427000" sldId="2147483664"/>
              <ac:spMk id="10" creationId="{94036C93-814B-4155-A748-7731CA60AC88}"/>
            </ac:spMkLst>
          </pc:spChg>
        </pc:sldLayoutChg>
        <pc:sldLayoutChg chg="addSp delSp modSp mod">
          <pc:chgData name="DeHart, Stephanie" userId="69486e51-f5a3-47fa-a1e8-d600d3da159f" providerId="ADAL" clId="{422ECEA8-53BE-4D5F-B944-6330FC2B1C8F}" dt="2025-01-15T06:35:54.524" v="58"/>
          <pc:sldLayoutMkLst>
            <pc:docMk/>
            <pc:sldMasterMk cId="273519581" sldId="2147483660"/>
            <pc:sldLayoutMk cId="2458995005" sldId="2147483665"/>
          </pc:sldLayoutMkLst>
          <pc:spChg chg="add mod">
            <ac:chgData name="DeHart, Stephanie" userId="69486e51-f5a3-47fa-a1e8-d600d3da159f" providerId="ADAL" clId="{422ECEA8-53BE-4D5F-B944-6330FC2B1C8F}" dt="2025-01-15T06:35:54.524" v="58"/>
            <ac:spMkLst>
              <pc:docMk/>
              <pc:sldMasterMk cId="273519581" sldId="2147483660"/>
              <pc:sldLayoutMk cId="2458995005" sldId="2147483665"/>
              <ac:spMk id="4" creationId="{62656852-A7FB-4ABC-902F-6A98080A9AD3}"/>
            </ac:spMkLst>
          </pc:spChg>
          <pc:spChg chg="del">
            <ac:chgData name="DeHart, Stephanie" userId="69486e51-f5a3-47fa-a1e8-d600d3da159f" providerId="ADAL" clId="{422ECEA8-53BE-4D5F-B944-6330FC2B1C8F}" dt="2025-01-15T06:35:54.090" v="57" actId="478"/>
            <ac:spMkLst>
              <pc:docMk/>
              <pc:sldMasterMk cId="273519581" sldId="2147483660"/>
              <pc:sldLayoutMk cId="2458995005" sldId="2147483665"/>
              <ac:spMk id="6" creationId="{EFF54790-C8AC-4CF8-8E89-80C5C90F3A17}"/>
            </ac:spMkLst>
          </pc:spChg>
        </pc:sldLayoutChg>
        <pc:sldLayoutChg chg="addSp delSp modSp mod">
          <pc:chgData name="DeHart, Stephanie" userId="69486e51-f5a3-47fa-a1e8-d600d3da159f" providerId="ADAL" clId="{422ECEA8-53BE-4D5F-B944-6330FC2B1C8F}" dt="2025-01-15T06:35:57.685" v="60"/>
          <pc:sldLayoutMkLst>
            <pc:docMk/>
            <pc:sldMasterMk cId="273519581" sldId="2147483660"/>
            <pc:sldLayoutMk cId="3474609589" sldId="2147483666"/>
          </pc:sldLayoutMkLst>
          <pc:spChg chg="add mod">
            <ac:chgData name="DeHart, Stephanie" userId="69486e51-f5a3-47fa-a1e8-d600d3da159f" providerId="ADAL" clId="{422ECEA8-53BE-4D5F-B944-6330FC2B1C8F}" dt="2025-01-15T06:35:57.685" v="60"/>
            <ac:spMkLst>
              <pc:docMk/>
              <pc:sldMasterMk cId="273519581" sldId="2147483660"/>
              <pc:sldLayoutMk cId="3474609589" sldId="2147483666"/>
              <ac:spMk id="3" creationId="{A1415FB9-D92B-4284-B240-CD79AB3D89BA}"/>
            </ac:spMkLst>
          </pc:spChg>
          <pc:spChg chg="del">
            <ac:chgData name="DeHart, Stephanie" userId="69486e51-f5a3-47fa-a1e8-d600d3da159f" providerId="ADAL" clId="{422ECEA8-53BE-4D5F-B944-6330FC2B1C8F}" dt="2025-01-15T06:35:57.319" v="59" actId="478"/>
            <ac:spMkLst>
              <pc:docMk/>
              <pc:sldMasterMk cId="273519581" sldId="2147483660"/>
              <pc:sldLayoutMk cId="3474609589" sldId="2147483666"/>
              <ac:spMk id="5" creationId="{FF907DD0-6A5F-4994-AB77-82E297226896}"/>
            </ac:spMkLst>
          </pc:spChg>
        </pc:sldLayoutChg>
        <pc:sldLayoutChg chg="addSp delSp modSp mod">
          <pc:chgData name="DeHart, Stephanie" userId="69486e51-f5a3-47fa-a1e8-d600d3da159f" providerId="ADAL" clId="{422ECEA8-53BE-4D5F-B944-6330FC2B1C8F}" dt="2025-01-15T06:36:01.540" v="62"/>
          <pc:sldLayoutMkLst>
            <pc:docMk/>
            <pc:sldMasterMk cId="273519581" sldId="2147483660"/>
            <pc:sldLayoutMk cId="636525159" sldId="2147483667"/>
          </pc:sldLayoutMkLst>
          <pc:spChg chg="add mod">
            <ac:chgData name="DeHart, Stephanie" userId="69486e51-f5a3-47fa-a1e8-d600d3da159f" providerId="ADAL" clId="{422ECEA8-53BE-4D5F-B944-6330FC2B1C8F}" dt="2025-01-15T06:36:01.540" v="62"/>
            <ac:spMkLst>
              <pc:docMk/>
              <pc:sldMasterMk cId="273519581" sldId="2147483660"/>
              <pc:sldLayoutMk cId="636525159" sldId="2147483667"/>
              <ac:spMk id="7" creationId="{7EA51612-2FC4-4319-9932-2035902FBC48}"/>
            </ac:spMkLst>
          </pc:spChg>
          <pc:spChg chg="del">
            <ac:chgData name="DeHart, Stephanie" userId="69486e51-f5a3-47fa-a1e8-d600d3da159f" providerId="ADAL" clId="{422ECEA8-53BE-4D5F-B944-6330FC2B1C8F}" dt="2025-01-15T06:36:01.147" v="61" actId="478"/>
            <ac:spMkLst>
              <pc:docMk/>
              <pc:sldMasterMk cId="273519581" sldId="2147483660"/>
              <pc:sldLayoutMk cId="636525159" sldId="2147483667"/>
              <ac:spMk id="8" creationId="{3A5BB48A-749C-4DBB-8723-91ACE9CEA73E}"/>
            </ac:spMkLst>
          </pc:spChg>
        </pc:sldLayoutChg>
        <pc:sldLayoutChg chg="addSp delSp modSp mod">
          <pc:chgData name="DeHart, Stephanie" userId="69486e51-f5a3-47fa-a1e8-d600d3da159f" providerId="ADAL" clId="{422ECEA8-53BE-4D5F-B944-6330FC2B1C8F}" dt="2025-01-15T06:36:04.514" v="64"/>
          <pc:sldLayoutMkLst>
            <pc:docMk/>
            <pc:sldMasterMk cId="273519581" sldId="2147483660"/>
            <pc:sldLayoutMk cId="3721356330" sldId="2147483668"/>
          </pc:sldLayoutMkLst>
          <pc:spChg chg="add mod">
            <ac:chgData name="DeHart, Stephanie" userId="69486e51-f5a3-47fa-a1e8-d600d3da159f" providerId="ADAL" clId="{422ECEA8-53BE-4D5F-B944-6330FC2B1C8F}" dt="2025-01-15T06:36:04.514" v="64"/>
            <ac:spMkLst>
              <pc:docMk/>
              <pc:sldMasterMk cId="273519581" sldId="2147483660"/>
              <pc:sldLayoutMk cId="3721356330" sldId="2147483668"/>
              <ac:spMk id="6" creationId="{FE902251-9117-4153-A892-E83996AADD82}"/>
            </ac:spMkLst>
          </pc:spChg>
          <pc:spChg chg="del">
            <ac:chgData name="DeHart, Stephanie" userId="69486e51-f5a3-47fa-a1e8-d600d3da159f" providerId="ADAL" clId="{422ECEA8-53BE-4D5F-B944-6330FC2B1C8F}" dt="2025-01-15T06:36:04.189" v="63" actId="478"/>
            <ac:spMkLst>
              <pc:docMk/>
              <pc:sldMasterMk cId="273519581" sldId="2147483660"/>
              <pc:sldLayoutMk cId="3721356330" sldId="2147483668"/>
              <ac:spMk id="8" creationId="{D740D193-BF72-46A1-AFE9-DA960BABE465}"/>
            </ac:spMkLst>
          </pc:spChg>
        </pc:sldLayoutChg>
        <pc:sldLayoutChg chg="addSp delSp modSp mod">
          <pc:chgData name="DeHart, Stephanie" userId="69486e51-f5a3-47fa-a1e8-d600d3da159f" providerId="ADAL" clId="{422ECEA8-53BE-4D5F-B944-6330FC2B1C8F}" dt="2025-01-15T06:36:07.318" v="66"/>
          <pc:sldLayoutMkLst>
            <pc:docMk/>
            <pc:sldMasterMk cId="273519581" sldId="2147483660"/>
            <pc:sldLayoutMk cId="3459786127" sldId="2147483669"/>
          </pc:sldLayoutMkLst>
          <pc:spChg chg="add mod">
            <ac:chgData name="DeHart, Stephanie" userId="69486e51-f5a3-47fa-a1e8-d600d3da159f" providerId="ADAL" clId="{422ECEA8-53BE-4D5F-B944-6330FC2B1C8F}" dt="2025-01-15T06:36:07.318" v="66"/>
            <ac:spMkLst>
              <pc:docMk/>
              <pc:sldMasterMk cId="273519581" sldId="2147483660"/>
              <pc:sldLayoutMk cId="3459786127" sldId="2147483669"/>
              <ac:spMk id="7" creationId="{847A07D6-5D50-4D72-BD71-52F526090A60}"/>
            </ac:spMkLst>
          </pc:spChg>
          <pc:spChg chg="del">
            <ac:chgData name="DeHart, Stephanie" userId="69486e51-f5a3-47fa-a1e8-d600d3da159f" providerId="ADAL" clId="{422ECEA8-53BE-4D5F-B944-6330FC2B1C8F}" dt="2025-01-15T06:36:06.976" v="65" actId="478"/>
            <ac:spMkLst>
              <pc:docMk/>
              <pc:sldMasterMk cId="273519581" sldId="2147483660"/>
              <pc:sldLayoutMk cId="3459786127" sldId="2147483669"/>
              <ac:spMk id="11" creationId="{A620A17C-5577-4021-9044-146DC609ECC5}"/>
            </ac:spMkLst>
          </pc:spChg>
        </pc:sldLayoutChg>
        <pc:sldLayoutChg chg="addSp delSp modSp mod">
          <pc:chgData name="DeHart, Stephanie" userId="69486e51-f5a3-47fa-a1e8-d600d3da159f" providerId="ADAL" clId="{422ECEA8-53BE-4D5F-B944-6330FC2B1C8F}" dt="2025-01-15T06:36:10.742" v="68"/>
          <pc:sldLayoutMkLst>
            <pc:docMk/>
            <pc:sldMasterMk cId="273519581" sldId="2147483660"/>
            <pc:sldLayoutMk cId="2573669260" sldId="2147483670"/>
          </pc:sldLayoutMkLst>
          <pc:spChg chg="add mod">
            <ac:chgData name="DeHart, Stephanie" userId="69486e51-f5a3-47fa-a1e8-d600d3da159f" providerId="ADAL" clId="{422ECEA8-53BE-4D5F-B944-6330FC2B1C8F}" dt="2025-01-15T06:36:10.742" v="68"/>
            <ac:spMkLst>
              <pc:docMk/>
              <pc:sldMasterMk cId="273519581" sldId="2147483660"/>
              <pc:sldLayoutMk cId="2573669260" sldId="2147483670"/>
              <ac:spMk id="9" creationId="{3917A709-F259-4C12-855A-11B4C28ADBFD}"/>
            </ac:spMkLst>
          </pc:spChg>
          <pc:spChg chg="del">
            <ac:chgData name="DeHart, Stephanie" userId="69486e51-f5a3-47fa-a1e8-d600d3da159f" providerId="ADAL" clId="{422ECEA8-53BE-4D5F-B944-6330FC2B1C8F}" dt="2025-01-15T06:36:10.398" v="67" actId="478"/>
            <ac:spMkLst>
              <pc:docMk/>
              <pc:sldMasterMk cId="273519581" sldId="2147483660"/>
              <pc:sldLayoutMk cId="2573669260" sldId="2147483670"/>
              <ac:spMk id="12" creationId="{3D444C08-6A3A-4BFB-9494-43F3DE33E919}"/>
            </ac:spMkLst>
          </pc:spChg>
        </pc:sldLayoutChg>
        <pc:sldLayoutChg chg="addSp delSp modSp mod">
          <pc:chgData name="DeHart, Stephanie" userId="69486e51-f5a3-47fa-a1e8-d600d3da159f" providerId="ADAL" clId="{422ECEA8-53BE-4D5F-B944-6330FC2B1C8F}" dt="2025-01-15T06:36:14.450" v="70"/>
          <pc:sldLayoutMkLst>
            <pc:docMk/>
            <pc:sldMasterMk cId="273519581" sldId="2147483660"/>
            <pc:sldLayoutMk cId="3088915061" sldId="2147483671"/>
          </pc:sldLayoutMkLst>
          <pc:spChg chg="add mod">
            <ac:chgData name="DeHart, Stephanie" userId="69486e51-f5a3-47fa-a1e8-d600d3da159f" providerId="ADAL" clId="{422ECEA8-53BE-4D5F-B944-6330FC2B1C8F}" dt="2025-01-15T06:36:14.450" v="70"/>
            <ac:spMkLst>
              <pc:docMk/>
              <pc:sldMasterMk cId="273519581" sldId="2147483660"/>
              <pc:sldLayoutMk cId="3088915061" sldId="2147483671"/>
              <ac:spMk id="7" creationId="{23A80954-8623-4230-8DC8-58E5EA98360D}"/>
            </ac:spMkLst>
          </pc:spChg>
          <pc:spChg chg="del">
            <ac:chgData name="DeHart, Stephanie" userId="69486e51-f5a3-47fa-a1e8-d600d3da159f" providerId="ADAL" clId="{422ECEA8-53BE-4D5F-B944-6330FC2B1C8F}" dt="2025-01-15T06:36:14.095" v="69" actId="478"/>
            <ac:spMkLst>
              <pc:docMk/>
              <pc:sldMasterMk cId="273519581" sldId="2147483660"/>
              <pc:sldLayoutMk cId="3088915061" sldId="2147483671"/>
              <ac:spMk id="9" creationId="{FE695AAC-8311-4518-A219-DE58BF92AEA9}"/>
            </ac:spMkLst>
          </pc:spChg>
        </pc:sldLayoutChg>
        <pc:sldLayoutChg chg="addSp delSp modSp mod">
          <pc:chgData name="DeHart, Stephanie" userId="69486e51-f5a3-47fa-a1e8-d600d3da159f" providerId="ADAL" clId="{422ECEA8-53BE-4D5F-B944-6330FC2B1C8F}" dt="2025-01-15T06:36:17.338" v="72"/>
          <pc:sldLayoutMkLst>
            <pc:docMk/>
            <pc:sldMasterMk cId="273519581" sldId="2147483660"/>
            <pc:sldLayoutMk cId="4021515507" sldId="2147483672"/>
          </pc:sldLayoutMkLst>
          <pc:spChg chg="del">
            <ac:chgData name="DeHart, Stephanie" userId="69486e51-f5a3-47fa-a1e8-d600d3da159f" providerId="ADAL" clId="{422ECEA8-53BE-4D5F-B944-6330FC2B1C8F}" dt="2025-01-15T06:36:16.958" v="71" actId="478"/>
            <ac:spMkLst>
              <pc:docMk/>
              <pc:sldMasterMk cId="273519581" sldId="2147483660"/>
              <pc:sldLayoutMk cId="4021515507" sldId="2147483672"/>
              <ac:spMk id="6" creationId="{00000000-0000-0000-0000-000000000000}"/>
            </ac:spMkLst>
          </pc:spChg>
          <pc:spChg chg="add mod">
            <ac:chgData name="DeHart, Stephanie" userId="69486e51-f5a3-47fa-a1e8-d600d3da159f" providerId="ADAL" clId="{422ECEA8-53BE-4D5F-B944-6330FC2B1C8F}" dt="2025-01-15T06:36:17.338" v="72"/>
            <ac:spMkLst>
              <pc:docMk/>
              <pc:sldMasterMk cId="273519581" sldId="2147483660"/>
              <pc:sldLayoutMk cId="4021515507" sldId="2147483672"/>
              <ac:spMk id="7" creationId="{313912AC-7B45-4979-BC6A-CF9A4BC5C7D5}"/>
            </ac:spMkLst>
          </pc:spChg>
        </pc:sldLayoutChg>
        <pc:sldLayoutChg chg="addSp delSp modSp mod">
          <pc:chgData name="DeHart, Stephanie" userId="69486e51-f5a3-47fa-a1e8-d600d3da159f" providerId="ADAL" clId="{422ECEA8-53BE-4D5F-B944-6330FC2B1C8F}" dt="2025-01-15T06:36:22.826" v="74"/>
          <pc:sldLayoutMkLst>
            <pc:docMk/>
            <pc:sldMasterMk cId="1167985422" sldId="2147483676"/>
            <pc:sldLayoutMk cId="1239854755" sldId="2147483675"/>
          </pc:sldLayoutMkLst>
          <pc:spChg chg="add mod">
            <ac:chgData name="DeHart, Stephanie" userId="69486e51-f5a3-47fa-a1e8-d600d3da159f" providerId="ADAL" clId="{422ECEA8-53BE-4D5F-B944-6330FC2B1C8F}" dt="2025-01-15T06:36:22.826" v="74"/>
            <ac:spMkLst>
              <pc:docMk/>
              <pc:sldMasterMk cId="1167985422" sldId="2147483676"/>
              <pc:sldLayoutMk cId="1239854755" sldId="2147483675"/>
              <ac:spMk id="6" creationId="{03EDA854-A085-4AA5-9FE6-5D55DFB5726B}"/>
            </ac:spMkLst>
          </pc:spChg>
          <pc:spChg chg="del">
            <ac:chgData name="DeHart, Stephanie" userId="69486e51-f5a3-47fa-a1e8-d600d3da159f" providerId="ADAL" clId="{422ECEA8-53BE-4D5F-B944-6330FC2B1C8F}" dt="2025-01-15T06:36:22.475" v="73" actId="478"/>
            <ac:spMkLst>
              <pc:docMk/>
              <pc:sldMasterMk cId="1167985422" sldId="2147483676"/>
              <pc:sldLayoutMk cId="1239854755" sldId="2147483675"/>
              <ac:spMk id="11" creationId="{CAD31966-421C-41DC-9B46-21B1CD73A77E}"/>
            </ac:spMkLst>
          </pc:spChg>
        </pc:sldLayoutChg>
      </pc:sldMasterChg>
    </pc:docChg>
  </pc:docChgLst>
  <pc:docChgLst>
    <pc:chgData name="Zheng, Simin" userId="S::siminzheng@vt.edu::4e5ebb77-cf5c-4091-a810-ab4c47a0c13e" providerId="AD" clId="Web-{A496FB5B-FDB5-8FE4-6BE0-D1F467F423FC}"/>
    <pc:docChg chg="addSld modSld">
      <pc:chgData name="Zheng, Simin" userId="S::siminzheng@vt.edu::4e5ebb77-cf5c-4091-a810-ab4c47a0c13e" providerId="AD" clId="Web-{A496FB5B-FDB5-8FE4-6BE0-D1F467F423FC}" dt="2025-04-19T21:32:49.923" v="9" actId="20577"/>
      <pc:docMkLst>
        <pc:docMk/>
      </pc:docMkLst>
      <pc:sldChg chg="modSp add replId">
        <pc:chgData name="Zheng, Simin" userId="S::siminzheng@vt.edu::4e5ebb77-cf5c-4091-a810-ab4c47a0c13e" providerId="AD" clId="Web-{A496FB5B-FDB5-8FE4-6BE0-D1F467F423FC}" dt="2025-04-19T21:32:49.923" v="9" actId="20577"/>
        <pc:sldMkLst>
          <pc:docMk/>
          <pc:sldMk cId="2730307457" sldId="431"/>
        </pc:sldMkLst>
        <pc:spChg chg="mod">
          <ac:chgData name="Zheng, Simin" userId="S::siminzheng@vt.edu::4e5ebb77-cf5c-4091-a810-ab4c47a0c13e" providerId="AD" clId="Web-{A496FB5B-FDB5-8FE4-6BE0-D1F467F423FC}" dt="2025-04-19T21:32:49.923" v="9" actId="20577"/>
          <ac:spMkLst>
            <pc:docMk/>
            <pc:sldMk cId="2730307457" sldId="431"/>
            <ac:spMk id="21" creationId="{D527B3EF-8DA3-933A-7586-34A60FFCB885}"/>
          </ac:spMkLst>
        </pc:spChg>
      </pc:sldChg>
    </pc:docChg>
  </pc:docChgLst>
  <pc:docChgLst>
    <pc:chgData name="Kim, Mingang" userId="S::kmg0122@vt.edu::3f224552-8bf8-467a-9140-3934fc96df41" providerId="AD" clId="Web-{7AD23367-2EA0-A181-2B9E-83D248C668F2}"/>
    <pc:docChg chg="modSld">
      <pc:chgData name="Kim, Mingang" userId="S::kmg0122@vt.edu::3f224552-8bf8-467a-9140-3934fc96df41" providerId="AD" clId="Web-{7AD23367-2EA0-A181-2B9E-83D248C668F2}" dt="2024-12-09T14:13:47.216" v="119"/>
      <pc:docMkLst>
        <pc:docMk/>
      </pc:docMkLst>
      <pc:sldChg chg="modSp">
        <pc:chgData name="Kim, Mingang" userId="S::kmg0122@vt.edu::3f224552-8bf8-467a-9140-3934fc96df41" providerId="AD" clId="Web-{7AD23367-2EA0-A181-2B9E-83D248C668F2}" dt="2024-12-09T14:13:47.216" v="119"/>
        <pc:sldMkLst>
          <pc:docMk/>
          <pc:sldMk cId="2712850989" sldId="407"/>
        </pc:sldMkLst>
        <pc:graphicFrameChg chg="mod modGraphic">
          <ac:chgData name="Kim, Mingang" userId="S::kmg0122@vt.edu::3f224552-8bf8-467a-9140-3934fc96df41" providerId="AD" clId="Web-{7AD23367-2EA0-A181-2B9E-83D248C668F2}" dt="2024-12-09T14:13:47.216" v="119"/>
          <ac:graphicFrameMkLst>
            <pc:docMk/>
            <pc:sldMk cId="2712850989" sldId="407"/>
            <ac:graphicFrameMk id="4" creationId="{BFCFF715-7B06-92AF-45DD-DFAC9A8D5C8C}"/>
          </ac:graphicFrameMkLst>
        </pc:graphicFrameChg>
      </pc:sldChg>
    </pc:docChg>
  </pc:docChgLst>
  <pc:docChgLst>
    <pc:chgData name="DeHart, Stephanie" userId="69486e51-f5a3-47fa-a1e8-d600d3da159f" providerId="ADAL" clId="{E2FD8941-1788-401E-A8A1-FF02C684A12B}"/>
    <pc:docChg chg="custSel modSld">
      <pc:chgData name="DeHart, Stephanie" userId="69486e51-f5a3-47fa-a1e8-d600d3da159f" providerId="ADAL" clId="{E2FD8941-1788-401E-A8A1-FF02C684A12B}" dt="2025-03-28T00:54:04.746" v="14" actId="20577"/>
      <pc:docMkLst>
        <pc:docMk/>
      </pc:docMkLst>
      <pc:sldChg chg="modSp">
        <pc:chgData name="DeHart, Stephanie" userId="69486e51-f5a3-47fa-a1e8-d600d3da159f" providerId="ADAL" clId="{E2FD8941-1788-401E-A8A1-FF02C684A12B}" dt="2025-03-28T00:50:55.134" v="0" actId="20577"/>
        <pc:sldMkLst>
          <pc:docMk/>
          <pc:sldMk cId="3573596300" sldId="261"/>
        </pc:sldMkLst>
        <pc:graphicFrameChg chg="mod">
          <ac:chgData name="DeHart, Stephanie" userId="69486e51-f5a3-47fa-a1e8-d600d3da159f" providerId="ADAL" clId="{E2FD8941-1788-401E-A8A1-FF02C684A12B}" dt="2025-03-28T00:50:55.134" v="0" actId="20577"/>
          <ac:graphicFrameMkLst>
            <pc:docMk/>
            <pc:sldMk cId="3573596300" sldId="261"/>
            <ac:graphicFrameMk id="5" creationId="{59405A29-4A0F-429B-A6BA-2D3E9946C76A}"/>
          </ac:graphicFrameMkLst>
        </pc:graphicFrameChg>
      </pc:sldChg>
      <pc:sldChg chg="modSp">
        <pc:chgData name="DeHart, Stephanie" userId="69486e51-f5a3-47fa-a1e8-d600d3da159f" providerId="ADAL" clId="{E2FD8941-1788-401E-A8A1-FF02C684A12B}" dt="2025-03-28T00:50:58.482" v="1" actId="20577"/>
        <pc:sldMkLst>
          <pc:docMk/>
          <pc:sldMk cId="255817568" sldId="327"/>
        </pc:sldMkLst>
        <pc:graphicFrameChg chg="mod">
          <ac:chgData name="DeHart, Stephanie" userId="69486e51-f5a3-47fa-a1e8-d600d3da159f" providerId="ADAL" clId="{E2FD8941-1788-401E-A8A1-FF02C684A12B}" dt="2025-03-28T00:50:58.482" v="1" actId="20577"/>
          <ac:graphicFrameMkLst>
            <pc:docMk/>
            <pc:sldMk cId="255817568" sldId="327"/>
            <ac:graphicFrameMk id="5" creationId="{59405A29-4A0F-429B-A6BA-2D3E9946C76A}"/>
          </ac:graphicFrameMkLst>
        </pc:graphicFrameChg>
      </pc:sldChg>
      <pc:sldChg chg="modSp mod">
        <pc:chgData name="DeHart, Stephanie" userId="69486e51-f5a3-47fa-a1e8-d600d3da159f" providerId="ADAL" clId="{E2FD8941-1788-401E-A8A1-FF02C684A12B}" dt="2025-03-28T00:53:21.894" v="8" actId="313"/>
        <pc:sldMkLst>
          <pc:docMk/>
          <pc:sldMk cId="747160390" sldId="371"/>
        </pc:sldMkLst>
        <pc:spChg chg="mod">
          <ac:chgData name="DeHart, Stephanie" userId="69486e51-f5a3-47fa-a1e8-d600d3da159f" providerId="ADAL" clId="{E2FD8941-1788-401E-A8A1-FF02C684A12B}" dt="2025-03-28T00:51:22.298" v="6" actId="20577"/>
          <ac:spMkLst>
            <pc:docMk/>
            <pc:sldMk cId="747160390" sldId="371"/>
            <ac:spMk id="5" creationId="{AEB842C3-A799-A64D-BF65-1C14EDAF1626}"/>
          </ac:spMkLst>
        </pc:spChg>
        <pc:spChg chg="mod">
          <ac:chgData name="DeHart, Stephanie" userId="69486e51-f5a3-47fa-a1e8-d600d3da159f" providerId="ADAL" clId="{E2FD8941-1788-401E-A8A1-FF02C684A12B}" dt="2025-03-28T00:53:21.894" v="8" actId="313"/>
          <ac:spMkLst>
            <pc:docMk/>
            <pc:sldMk cId="747160390" sldId="371"/>
            <ac:spMk id="21" creationId="{56182719-6491-F31F-EDF1-595CC741CF2E}"/>
          </ac:spMkLst>
        </pc:spChg>
      </pc:sldChg>
      <pc:sldChg chg="modSp mod">
        <pc:chgData name="DeHart, Stephanie" userId="69486e51-f5a3-47fa-a1e8-d600d3da159f" providerId="ADAL" clId="{E2FD8941-1788-401E-A8A1-FF02C684A12B}" dt="2025-03-28T00:53:35.695" v="9" actId="313"/>
        <pc:sldMkLst>
          <pc:docMk/>
          <pc:sldMk cId="759574017" sldId="383"/>
        </pc:sldMkLst>
        <pc:spChg chg="mod">
          <ac:chgData name="DeHart, Stephanie" userId="69486e51-f5a3-47fa-a1e8-d600d3da159f" providerId="ADAL" clId="{E2FD8941-1788-401E-A8A1-FF02C684A12B}" dt="2025-03-28T00:53:35.695" v="9" actId="313"/>
          <ac:spMkLst>
            <pc:docMk/>
            <pc:sldMk cId="759574017" sldId="383"/>
            <ac:spMk id="11" creationId="{436E2D90-8942-73D3-D22E-9CAA74A65ED2}"/>
          </ac:spMkLst>
        </pc:spChg>
      </pc:sldChg>
      <pc:sldChg chg="modSp mod">
        <pc:chgData name="DeHart, Stephanie" userId="69486e51-f5a3-47fa-a1e8-d600d3da159f" providerId="ADAL" clId="{E2FD8941-1788-401E-A8A1-FF02C684A12B}" dt="2025-03-28T00:53:40.088" v="10" actId="313"/>
        <pc:sldMkLst>
          <pc:docMk/>
          <pc:sldMk cId="3537374917" sldId="384"/>
        </pc:sldMkLst>
        <pc:spChg chg="mod">
          <ac:chgData name="DeHart, Stephanie" userId="69486e51-f5a3-47fa-a1e8-d600d3da159f" providerId="ADAL" clId="{E2FD8941-1788-401E-A8A1-FF02C684A12B}" dt="2025-03-28T00:53:40.088" v="10" actId="313"/>
          <ac:spMkLst>
            <pc:docMk/>
            <pc:sldMk cId="3537374917" sldId="384"/>
            <ac:spMk id="11" creationId="{967B9C58-6654-299D-A5EA-E94523381C59}"/>
          </ac:spMkLst>
        </pc:spChg>
      </pc:sldChg>
      <pc:sldChg chg="modSp mod">
        <pc:chgData name="DeHart, Stephanie" userId="69486e51-f5a3-47fa-a1e8-d600d3da159f" providerId="ADAL" clId="{E2FD8941-1788-401E-A8A1-FF02C684A12B}" dt="2025-03-28T00:53:42.689" v="11" actId="313"/>
        <pc:sldMkLst>
          <pc:docMk/>
          <pc:sldMk cId="3761718745" sldId="386"/>
        </pc:sldMkLst>
        <pc:spChg chg="mod">
          <ac:chgData name="DeHart, Stephanie" userId="69486e51-f5a3-47fa-a1e8-d600d3da159f" providerId="ADAL" clId="{E2FD8941-1788-401E-A8A1-FF02C684A12B}" dt="2025-03-28T00:53:42.689" v="11" actId="313"/>
          <ac:spMkLst>
            <pc:docMk/>
            <pc:sldMk cId="3761718745" sldId="386"/>
            <ac:spMk id="11" creationId="{BCEDB7F8-F59F-85AB-C663-4796BBD8FF65}"/>
          </ac:spMkLst>
        </pc:spChg>
      </pc:sldChg>
      <pc:sldChg chg="modSp mod">
        <pc:chgData name="DeHart, Stephanie" userId="69486e51-f5a3-47fa-a1e8-d600d3da159f" providerId="ADAL" clId="{E2FD8941-1788-401E-A8A1-FF02C684A12B}" dt="2025-03-28T00:53:45.157" v="12" actId="313"/>
        <pc:sldMkLst>
          <pc:docMk/>
          <pc:sldMk cId="2069454959" sldId="387"/>
        </pc:sldMkLst>
        <pc:spChg chg="mod">
          <ac:chgData name="DeHart, Stephanie" userId="69486e51-f5a3-47fa-a1e8-d600d3da159f" providerId="ADAL" clId="{E2FD8941-1788-401E-A8A1-FF02C684A12B}" dt="2025-03-28T00:53:45.157" v="12" actId="313"/>
          <ac:spMkLst>
            <pc:docMk/>
            <pc:sldMk cId="2069454959" sldId="387"/>
            <ac:spMk id="11" creationId="{3CBE16B6-6011-4E92-F380-33162C0D05D1}"/>
          </ac:spMkLst>
        </pc:spChg>
      </pc:sldChg>
      <pc:sldChg chg="modSp">
        <pc:chgData name="DeHart, Stephanie" userId="69486e51-f5a3-47fa-a1e8-d600d3da159f" providerId="ADAL" clId="{E2FD8941-1788-401E-A8A1-FF02C684A12B}" dt="2025-03-28T00:51:03.085" v="2" actId="20577"/>
        <pc:sldMkLst>
          <pc:docMk/>
          <pc:sldMk cId="3794377417" sldId="411"/>
        </pc:sldMkLst>
        <pc:graphicFrameChg chg="mod">
          <ac:chgData name="DeHart, Stephanie" userId="69486e51-f5a3-47fa-a1e8-d600d3da159f" providerId="ADAL" clId="{E2FD8941-1788-401E-A8A1-FF02C684A12B}" dt="2025-03-28T00:51:03.085" v="2" actId="20577"/>
          <ac:graphicFrameMkLst>
            <pc:docMk/>
            <pc:sldMk cId="3794377417" sldId="411"/>
            <ac:graphicFrameMk id="5" creationId="{CABADAB9-176A-A023-147D-0C21A84FC734}"/>
          </ac:graphicFrameMkLst>
        </pc:graphicFrameChg>
      </pc:sldChg>
      <pc:sldChg chg="modSp">
        <pc:chgData name="DeHart, Stephanie" userId="69486e51-f5a3-47fa-a1e8-d600d3da159f" providerId="ADAL" clId="{E2FD8941-1788-401E-A8A1-FF02C684A12B}" dt="2025-03-28T00:51:08.176" v="3" actId="20577"/>
        <pc:sldMkLst>
          <pc:docMk/>
          <pc:sldMk cId="2754376593" sldId="413"/>
        </pc:sldMkLst>
        <pc:graphicFrameChg chg="mod">
          <ac:chgData name="DeHart, Stephanie" userId="69486e51-f5a3-47fa-a1e8-d600d3da159f" providerId="ADAL" clId="{E2FD8941-1788-401E-A8A1-FF02C684A12B}" dt="2025-03-28T00:51:08.176" v="3" actId="20577"/>
          <ac:graphicFrameMkLst>
            <pc:docMk/>
            <pc:sldMk cId="2754376593" sldId="413"/>
            <ac:graphicFrameMk id="5" creationId="{95C34568-5E5C-81C7-83EF-0CC913E9C1CC}"/>
          </ac:graphicFrameMkLst>
        </pc:graphicFrameChg>
      </pc:sldChg>
      <pc:sldChg chg="modSp">
        <pc:chgData name="DeHart, Stephanie" userId="69486e51-f5a3-47fa-a1e8-d600d3da159f" providerId="ADAL" clId="{E2FD8941-1788-401E-A8A1-FF02C684A12B}" dt="2025-03-28T00:51:13.423" v="4" actId="20577"/>
        <pc:sldMkLst>
          <pc:docMk/>
          <pc:sldMk cId="1683813474" sldId="414"/>
        </pc:sldMkLst>
        <pc:graphicFrameChg chg="mod">
          <ac:chgData name="DeHart, Stephanie" userId="69486e51-f5a3-47fa-a1e8-d600d3da159f" providerId="ADAL" clId="{E2FD8941-1788-401E-A8A1-FF02C684A12B}" dt="2025-03-28T00:51:13.423" v="4" actId="20577"/>
          <ac:graphicFrameMkLst>
            <pc:docMk/>
            <pc:sldMk cId="1683813474" sldId="414"/>
            <ac:graphicFrameMk id="5" creationId="{95CF076A-7F54-7A17-97BE-336EFE9D8386}"/>
          </ac:graphicFrameMkLst>
        </pc:graphicFrameChg>
      </pc:sldChg>
      <pc:sldChg chg="modSp">
        <pc:chgData name="DeHart, Stephanie" userId="69486e51-f5a3-47fa-a1e8-d600d3da159f" providerId="ADAL" clId="{E2FD8941-1788-401E-A8A1-FF02C684A12B}" dt="2025-03-28T00:51:50.498" v="7" actId="20577"/>
        <pc:sldMkLst>
          <pc:docMk/>
          <pc:sldMk cId="4028235508" sldId="418"/>
        </pc:sldMkLst>
        <pc:graphicFrameChg chg="mod">
          <ac:chgData name="DeHart, Stephanie" userId="69486e51-f5a3-47fa-a1e8-d600d3da159f" providerId="ADAL" clId="{E2FD8941-1788-401E-A8A1-FF02C684A12B}" dt="2025-03-28T00:51:50.498" v="7" actId="20577"/>
          <ac:graphicFrameMkLst>
            <pc:docMk/>
            <pc:sldMk cId="4028235508" sldId="418"/>
            <ac:graphicFrameMk id="5" creationId="{59405A29-4A0F-429B-A6BA-2D3E9946C76A}"/>
          </ac:graphicFrameMkLst>
        </pc:graphicFrameChg>
      </pc:sldChg>
      <pc:sldChg chg="modSp mod">
        <pc:chgData name="DeHart, Stephanie" userId="69486e51-f5a3-47fa-a1e8-d600d3da159f" providerId="ADAL" clId="{E2FD8941-1788-401E-A8A1-FF02C684A12B}" dt="2025-03-28T00:54:04.746" v="14" actId="20577"/>
        <pc:sldMkLst>
          <pc:docMk/>
          <pc:sldMk cId="2209881070" sldId="421"/>
        </pc:sldMkLst>
        <pc:spChg chg="mod">
          <ac:chgData name="DeHart, Stephanie" userId="69486e51-f5a3-47fa-a1e8-d600d3da159f" providerId="ADAL" clId="{E2FD8941-1788-401E-A8A1-FF02C684A12B}" dt="2025-03-28T00:54:04.746" v="14" actId="20577"/>
          <ac:spMkLst>
            <pc:docMk/>
            <pc:sldMk cId="2209881070" sldId="421"/>
            <ac:spMk id="11" creationId="{11BB8DC9-A5CE-7C53-D545-6B511F92E0A8}"/>
          </ac:spMkLst>
        </pc:spChg>
      </pc:sldChg>
    </pc:docChg>
  </pc:docChgLst>
  <pc:docChgLst>
    <pc:chgData name="Stakun-Pickering, Colby" userId="S::colbysp32@vt.edu::3f72a344-da63-447f-b04c-ddcbd32eca24" providerId="AD" clId="Web-{47CBD3A2-1BD2-54B5-7088-01A0D94690FB}"/>
    <pc:docChg chg="modSld">
      <pc:chgData name="Stakun-Pickering, Colby" userId="S::colbysp32@vt.edu::3f72a344-da63-447f-b04c-ddcbd32eca24" providerId="AD" clId="Web-{47CBD3A2-1BD2-54B5-7088-01A0D94690FB}" dt="2025-04-25T15:08:58.790" v="1"/>
      <pc:docMkLst>
        <pc:docMk/>
      </pc:docMkLst>
      <pc:sldChg chg="addSp delSp">
        <pc:chgData name="Stakun-Pickering, Colby" userId="S::colbysp32@vt.edu::3f72a344-da63-447f-b04c-ddcbd32eca24" providerId="AD" clId="Web-{47CBD3A2-1BD2-54B5-7088-01A0D94690FB}" dt="2025-04-25T15:08:58.790" v="1"/>
        <pc:sldMkLst>
          <pc:docMk/>
          <pc:sldMk cId="764699833" sldId="428"/>
        </pc:sldMkLst>
        <pc:picChg chg="add del">
          <ac:chgData name="Stakun-Pickering, Colby" userId="S::colbysp32@vt.edu::3f72a344-da63-447f-b04c-ddcbd32eca24" providerId="AD" clId="Web-{47CBD3A2-1BD2-54B5-7088-01A0D94690FB}" dt="2025-04-25T15:08:58.790" v="1"/>
          <ac:picMkLst>
            <pc:docMk/>
            <pc:sldMk cId="764699833" sldId="428"/>
            <ac:picMk id="44" creationId="{A22EA95C-63E6-DEBB-CA37-3AB712F75366}"/>
          </ac:picMkLst>
        </pc:picChg>
      </pc:sldChg>
    </pc:docChg>
  </pc:docChgLst>
  <pc:docChgLst>
    <pc:chgData name="DeHart, Stephanie" userId="69486e51-f5a3-47fa-a1e8-d600d3da159f" providerId="ADAL" clId="{381C0603-FD3D-472E-A108-027EE767760C}"/>
    <pc:docChg chg="undo redo custSel addSld delSld modSld delMainMaster modMainMaster">
      <pc:chgData name="DeHart, Stephanie" userId="69486e51-f5a3-47fa-a1e8-d600d3da159f" providerId="ADAL" clId="{381C0603-FD3D-472E-A108-027EE767760C}" dt="2025-05-23T02:51:29.910" v="3029" actId="242"/>
      <pc:docMkLst>
        <pc:docMk/>
      </pc:docMkLst>
      <pc:sldChg chg="modSp del">
        <pc:chgData name="DeHart, Stephanie" userId="69486e51-f5a3-47fa-a1e8-d600d3da159f" providerId="ADAL" clId="{381C0603-FD3D-472E-A108-027EE767760C}" dt="2025-05-23T01:06:56.152" v="134" actId="47"/>
        <pc:sldMkLst>
          <pc:docMk/>
          <pc:sldMk cId="3002088415" sldId="257"/>
        </pc:sldMkLst>
        <pc:spChg chg="mod">
          <ac:chgData name="DeHart, Stephanie" userId="69486e51-f5a3-47fa-a1e8-d600d3da159f" providerId="ADAL" clId="{381C0603-FD3D-472E-A108-027EE767760C}" dt="2025-05-23T01:01:11.106" v="11"/>
          <ac:spMkLst>
            <pc:docMk/>
            <pc:sldMk cId="3002088415" sldId="257"/>
            <ac:spMk id="2" creationId="{F3AA242D-B507-4381-A8CB-EFA346570379}"/>
          </ac:spMkLst>
        </pc:spChg>
        <pc:spChg chg="mod">
          <ac:chgData name="DeHart, Stephanie" userId="69486e51-f5a3-47fa-a1e8-d600d3da159f" providerId="ADAL" clId="{381C0603-FD3D-472E-A108-027EE767760C}" dt="2025-05-23T01:01:11.106" v="11"/>
          <ac:spMkLst>
            <pc:docMk/>
            <pc:sldMk cId="3002088415" sldId="257"/>
            <ac:spMk id="8" creationId="{00000000-0000-0000-0000-000000000000}"/>
          </ac:spMkLst>
        </pc:spChg>
      </pc:sldChg>
      <pc:sldChg chg="del">
        <pc:chgData name="DeHart, Stephanie" userId="69486e51-f5a3-47fa-a1e8-d600d3da159f" providerId="ADAL" clId="{381C0603-FD3D-472E-A108-027EE767760C}" dt="2025-05-23T01:25:48.782" v="445" actId="47"/>
        <pc:sldMkLst>
          <pc:docMk/>
          <pc:sldMk cId="1849649525" sldId="260"/>
        </pc:sldMkLst>
      </pc:sldChg>
      <pc:sldChg chg="modSp del">
        <pc:chgData name="DeHart, Stephanie" userId="69486e51-f5a3-47fa-a1e8-d600d3da159f" providerId="ADAL" clId="{381C0603-FD3D-472E-A108-027EE767760C}" dt="2025-05-23T01:07:08.577" v="151" actId="47"/>
        <pc:sldMkLst>
          <pc:docMk/>
          <pc:sldMk cId="3573596300" sldId="261"/>
        </pc:sldMkLst>
        <pc:spChg chg="mod">
          <ac:chgData name="DeHart, Stephanie" userId="69486e51-f5a3-47fa-a1e8-d600d3da159f" providerId="ADAL" clId="{381C0603-FD3D-472E-A108-027EE767760C}" dt="2025-05-23T01:01:11.106" v="11"/>
          <ac:spMkLst>
            <pc:docMk/>
            <pc:sldMk cId="3573596300" sldId="261"/>
            <ac:spMk id="2" creationId="{3DC6CC32-12E2-40AB-91E7-E065E3B54AA8}"/>
          </ac:spMkLst>
        </pc:spChg>
        <pc:spChg chg="mod">
          <ac:chgData name="DeHart, Stephanie" userId="69486e51-f5a3-47fa-a1e8-d600d3da159f" providerId="ADAL" clId="{381C0603-FD3D-472E-A108-027EE767760C}" dt="2025-05-23T01:01:11.106" v="11"/>
          <ac:spMkLst>
            <pc:docMk/>
            <pc:sldMk cId="3573596300" sldId="261"/>
            <ac:spMk id="6" creationId="{00000000-0000-0000-0000-000000000000}"/>
          </ac:spMkLst>
        </pc:spChg>
      </pc:sldChg>
      <pc:sldChg chg="addSp delSp modSp mod modClrScheme chgLayout">
        <pc:chgData name="DeHart, Stephanie" userId="69486e51-f5a3-47fa-a1e8-d600d3da159f" providerId="ADAL" clId="{381C0603-FD3D-472E-A108-027EE767760C}" dt="2025-05-23T02:22:51.389" v="2379" actId="207"/>
        <pc:sldMkLst>
          <pc:docMk/>
          <pc:sldMk cId="2343164814" sldId="315"/>
        </pc:sldMkLst>
        <pc:spChg chg="mod ord">
          <ac:chgData name="DeHart, Stephanie" userId="69486e51-f5a3-47fa-a1e8-d600d3da159f" providerId="ADAL" clId="{381C0603-FD3D-472E-A108-027EE767760C}" dt="2025-05-23T02:21:51.807" v="2353" actId="700"/>
          <ac:spMkLst>
            <pc:docMk/>
            <pc:sldMk cId="2343164814" sldId="315"/>
            <ac:spMk id="2" creationId="{A55CB1EE-913D-4613-8F3B-FE9BB795BCA6}"/>
          </ac:spMkLst>
        </pc:spChg>
        <pc:spChg chg="add mod ord">
          <ac:chgData name="DeHart, Stephanie" userId="69486e51-f5a3-47fa-a1e8-d600d3da159f" providerId="ADAL" clId="{381C0603-FD3D-472E-A108-027EE767760C}" dt="2025-05-23T02:22:51.389" v="2379" actId="207"/>
          <ac:spMkLst>
            <pc:docMk/>
            <pc:sldMk cId="2343164814" sldId="315"/>
            <ac:spMk id="3" creationId="{6FCEF26E-35EE-4067-B712-3BC0694E0A6E}"/>
          </ac:spMkLst>
        </pc:spChg>
        <pc:spChg chg="mod ord">
          <ac:chgData name="DeHart, Stephanie" userId="69486e51-f5a3-47fa-a1e8-d600d3da159f" providerId="ADAL" clId="{381C0603-FD3D-472E-A108-027EE767760C}" dt="2025-05-23T02:21:51.807" v="2353" actId="700"/>
          <ac:spMkLst>
            <pc:docMk/>
            <pc:sldMk cId="2343164814" sldId="315"/>
            <ac:spMk id="5" creationId="{FA11B77B-3E42-406F-854E-FC3F34FCDF37}"/>
          </ac:spMkLst>
        </pc:spChg>
        <pc:spChg chg="del">
          <ac:chgData name="DeHart, Stephanie" userId="69486e51-f5a3-47fa-a1e8-d600d3da159f" providerId="ADAL" clId="{381C0603-FD3D-472E-A108-027EE767760C}" dt="2025-05-23T02:22:01.959" v="2355" actId="478"/>
          <ac:spMkLst>
            <pc:docMk/>
            <pc:sldMk cId="2343164814" sldId="315"/>
            <ac:spMk id="15" creationId="{E39B104B-02DA-74E1-46C6-2CA4D3F49B5A}"/>
          </ac:spMkLst>
        </pc:spChg>
        <pc:spChg chg="add del">
          <ac:chgData name="DeHart, Stephanie" userId="69486e51-f5a3-47fa-a1e8-d600d3da159f" providerId="ADAL" clId="{381C0603-FD3D-472E-A108-027EE767760C}" dt="2025-05-23T02:22:21.129" v="2361" actId="478"/>
          <ac:spMkLst>
            <pc:docMk/>
            <pc:sldMk cId="2343164814" sldId="315"/>
            <ac:spMk id="16" creationId="{7648457B-9F3D-0D62-C3AF-B9FE1A8C6736}"/>
          </ac:spMkLst>
        </pc:spChg>
        <pc:spChg chg="mod ord">
          <ac:chgData name="DeHart, Stephanie" userId="69486e51-f5a3-47fa-a1e8-d600d3da159f" providerId="ADAL" clId="{381C0603-FD3D-472E-A108-027EE767760C}" dt="2025-05-23T02:21:56.259" v="2354" actId="242"/>
          <ac:spMkLst>
            <pc:docMk/>
            <pc:sldMk cId="2343164814" sldId="315"/>
            <ac:spMk id="158" creationId="{00000000-0000-0000-0000-000000000000}"/>
          </ac:spMkLst>
        </pc:spChg>
      </pc:sldChg>
      <pc:sldChg chg="modSp add del">
        <pc:chgData name="DeHart, Stephanie" userId="69486e51-f5a3-47fa-a1e8-d600d3da159f" providerId="ADAL" clId="{381C0603-FD3D-472E-A108-027EE767760C}" dt="2025-05-23T01:07:27.613" v="168" actId="47"/>
        <pc:sldMkLst>
          <pc:docMk/>
          <pc:sldMk cId="255817568" sldId="327"/>
        </pc:sldMkLst>
        <pc:spChg chg="mod">
          <ac:chgData name="DeHart, Stephanie" userId="69486e51-f5a3-47fa-a1e8-d600d3da159f" providerId="ADAL" clId="{381C0603-FD3D-472E-A108-027EE767760C}" dt="2025-05-23T01:01:11.106" v="11"/>
          <ac:spMkLst>
            <pc:docMk/>
            <pc:sldMk cId="255817568" sldId="327"/>
            <ac:spMk id="2" creationId="{3DC6CC32-12E2-40AB-91E7-E065E3B54AA8}"/>
          </ac:spMkLst>
        </pc:spChg>
        <pc:spChg chg="mod">
          <ac:chgData name="DeHart, Stephanie" userId="69486e51-f5a3-47fa-a1e8-d600d3da159f" providerId="ADAL" clId="{381C0603-FD3D-472E-A108-027EE767760C}" dt="2025-05-23T01:01:11.106" v="11"/>
          <ac:spMkLst>
            <pc:docMk/>
            <pc:sldMk cId="255817568" sldId="327"/>
            <ac:spMk id="6" creationId="{00000000-0000-0000-0000-000000000000}"/>
          </ac:spMkLst>
        </pc:spChg>
      </pc:sldChg>
      <pc:sldChg chg="delSp modSp mod">
        <pc:chgData name="DeHart, Stephanie" userId="69486e51-f5a3-47fa-a1e8-d600d3da159f" providerId="ADAL" clId="{381C0603-FD3D-472E-A108-027EE767760C}" dt="2025-05-23T01:45:34.312" v="1007" actId="1038"/>
        <pc:sldMkLst>
          <pc:docMk/>
          <pc:sldMk cId="1507003841" sldId="337"/>
        </pc:sldMkLst>
        <pc:spChg chg="mod">
          <ac:chgData name="DeHart, Stephanie" userId="69486e51-f5a3-47fa-a1e8-d600d3da159f" providerId="ADAL" clId="{381C0603-FD3D-472E-A108-027EE767760C}" dt="2025-05-23T01:45:27.561" v="999" actId="1076"/>
          <ac:spMkLst>
            <pc:docMk/>
            <pc:sldMk cId="1507003841" sldId="337"/>
            <ac:spMk id="5" creationId="{22483AB4-A326-1BCB-B394-FAB4EC8A3630}"/>
          </ac:spMkLst>
        </pc:spChg>
        <pc:spChg chg="del">
          <ac:chgData name="DeHart, Stephanie" userId="69486e51-f5a3-47fa-a1e8-d600d3da159f" providerId="ADAL" clId="{381C0603-FD3D-472E-A108-027EE767760C}" dt="2025-05-23T01:45:17.012" v="997" actId="478"/>
          <ac:spMkLst>
            <pc:docMk/>
            <pc:sldMk cId="1507003841" sldId="337"/>
            <ac:spMk id="7" creationId="{B53D233B-85E0-2063-2004-8B3B0046B2C6}"/>
          </ac:spMkLst>
        </pc:spChg>
        <pc:spChg chg="mod">
          <ac:chgData name="DeHart, Stephanie" userId="69486e51-f5a3-47fa-a1e8-d600d3da159f" providerId="ADAL" clId="{381C0603-FD3D-472E-A108-027EE767760C}" dt="2025-05-23T01:01:11.106" v="11"/>
          <ac:spMkLst>
            <pc:docMk/>
            <pc:sldMk cId="1507003841" sldId="337"/>
            <ac:spMk id="8" creationId="{57D19CAB-A7CE-4EB2-A9B7-9D1CB287EAD8}"/>
          </ac:spMkLst>
        </pc:spChg>
        <pc:spChg chg="mod">
          <ac:chgData name="DeHart, Stephanie" userId="69486e51-f5a3-47fa-a1e8-d600d3da159f" providerId="ADAL" clId="{381C0603-FD3D-472E-A108-027EE767760C}" dt="2025-05-23T01:44:49.210" v="989" actId="20577"/>
          <ac:spMkLst>
            <pc:docMk/>
            <pc:sldMk cId="1507003841" sldId="337"/>
            <ac:spMk id="21" creationId="{FC88F989-693C-7267-8AF6-CABBE049DE66}"/>
          </ac:spMkLst>
        </pc:spChg>
        <pc:picChg chg="mod">
          <ac:chgData name="DeHart, Stephanie" userId="69486e51-f5a3-47fa-a1e8-d600d3da159f" providerId="ADAL" clId="{381C0603-FD3D-472E-A108-027EE767760C}" dt="2025-05-23T01:45:34.312" v="1007" actId="1038"/>
          <ac:picMkLst>
            <pc:docMk/>
            <pc:sldMk cId="1507003841" sldId="337"/>
            <ac:picMk id="4" creationId="{02985472-44FF-AA19-96E7-C34E162426EA}"/>
          </ac:picMkLst>
        </pc:picChg>
      </pc:sldChg>
      <pc:sldChg chg="addSp delSp modSp mod modClrScheme chgLayout">
        <pc:chgData name="DeHart, Stephanie" userId="69486e51-f5a3-47fa-a1e8-d600d3da159f" providerId="ADAL" clId="{381C0603-FD3D-472E-A108-027EE767760C}" dt="2025-05-23T01:51:10.466" v="1230" actId="1035"/>
        <pc:sldMkLst>
          <pc:docMk/>
          <pc:sldMk cId="159003461" sldId="338"/>
        </pc:sldMkLst>
        <pc:spChg chg="del">
          <ac:chgData name="DeHart, Stephanie" userId="69486e51-f5a3-47fa-a1e8-d600d3da159f" providerId="ADAL" clId="{381C0603-FD3D-472E-A108-027EE767760C}" dt="2025-05-23T01:50:41.397" v="1211" actId="478"/>
          <ac:spMkLst>
            <pc:docMk/>
            <pc:sldMk cId="159003461" sldId="338"/>
            <ac:spMk id="2" creationId="{159FC836-2BBF-D892-1911-E249122FD3AB}"/>
          </ac:spMkLst>
        </pc:spChg>
        <pc:spChg chg="mod ord">
          <ac:chgData name="DeHart, Stephanie" userId="69486e51-f5a3-47fa-a1e8-d600d3da159f" providerId="ADAL" clId="{381C0603-FD3D-472E-A108-027EE767760C}" dt="2025-05-23T01:50:44.586" v="1213" actId="700"/>
          <ac:spMkLst>
            <pc:docMk/>
            <pc:sldMk cId="159003461" sldId="338"/>
            <ac:spMk id="3" creationId="{3925307D-C6F2-45BB-905F-ACC0BEEEB477}"/>
          </ac:spMkLst>
        </pc:spChg>
        <pc:spChg chg="del">
          <ac:chgData name="DeHart, Stephanie" userId="69486e51-f5a3-47fa-a1e8-d600d3da159f" providerId="ADAL" clId="{381C0603-FD3D-472E-A108-027EE767760C}" dt="2025-05-23T01:50:42.123" v="1212" actId="478"/>
          <ac:spMkLst>
            <pc:docMk/>
            <pc:sldMk cId="159003461" sldId="338"/>
            <ac:spMk id="5" creationId="{F33D522A-9DDB-5D4F-FC44-E24C5EC7BE3A}"/>
          </ac:spMkLst>
        </pc:spChg>
        <pc:spChg chg="add mod ord">
          <ac:chgData name="DeHart, Stephanie" userId="69486e51-f5a3-47fa-a1e8-d600d3da159f" providerId="ADAL" clId="{381C0603-FD3D-472E-A108-027EE767760C}" dt="2025-05-23T01:50:46.688" v="1214"/>
          <ac:spMkLst>
            <pc:docMk/>
            <pc:sldMk cId="159003461" sldId="338"/>
            <ac:spMk id="6" creationId="{5106080C-420E-4813-BCA7-290A7CD20D3B}"/>
          </ac:spMkLst>
        </pc:spChg>
        <pc:spChg chg="mod ord">
          <ac:chgData name="DeHart, Stephanie" userId="69486e51-f5a3-47fa-a1e8-d600d3da159f" providerId="ADAL" clId="{381C0603-FD3D-472E-A108-027EE767760C}" dt="2025-05-23T01:50:44.586" v="1213" actId="700"/>
          <ac:spMkLst>
            <pc:docMk/>
            <pc:sldMk cId="159003461" sldId="338"/>
            <ac:spMk id="7" creationId="{D24CF34D-7DF9-4B7F-933B-466D078F8A79}"/>
          </ac:spMkLst>
        </pc:spChg>
        <pc:spChg chg="mod ord">
          <ac:chgData name="DeHart, Stephanie" userId="69486e51-f5a3-47fa-a1e8-d600d3da159f" providerId="ADAL" clId="{381C0603-FD3D-472E-A108-027EE767760C}" dt="2025-05-23T01:50:55.581" v="1216" actId="20577"/>
          <ac:spMkLst>
            <pc:docMk/>
            <pc:sldMk cId="159003461" sldId="338"/>
            <ac:spMk id="21" creationId="{C5D8BBEE-5755-DF06-B986-984EA575E74C}"/>
          </ac:spMkLst>
        </pc:spChg>
        <pc:picChg chg="mod">
          <ac:chgData name="DeHart, Stephanie" userId="69486e51-f5a3-47fa-a1e8-d600d3da159f" providerId="ADAL" clId="{381C0603-FD3D-472E-A108-027EE767760C}" dt="2025-05-23T01:51:10.466" v="1230" actId="1035"/>
          <ac:picMkLst>
            <pc:docMk/>
            <pc:sldMk cId="159003461" sldId="338"/>
            <ac:picMk id="4" creationId="{7B5A811A-FDF5-87FF-48EE-A4071881F80D}"/>
          </ac:picMkLst>
        </pc:picChg>
      </pc:sldChg>
      <pc:sldChg chg="addSp delSp modSp mod modClrScheme modAnim chgLayout">
        <pc:chgData name="DeHart, Stephanie" userId="69486e51-f5a3-47fa-a1e8-d600d3da159f" providerId="ADAL" clId="{381C0603-FD3D-472E-A108-027EE767760C}" dt="2025-05-23T02:03:23.966" v="1642" actId="14100"/>
        <pc:sldMkLst>
          <pc:docMk/>
          <pc:sldMk cId="2012738413" sldId="339"/>
        </pc:sldMkLst>
        <pc:spChg chg="mod ord">
          <ac:chgData name="DeHart, Stephanie" userId="69486e51-f5a3-47fa-a1e8-d600d3da159f" providerId="ADAL" clId="{381C0603-FD3D-472E-A108-027EE767760C}" dt="2025-05-23T01:57:48.429" v="1437" actId="700"/>
          <ac:spMkLst>
            <pc:docMk/>
            <pc:sldMk cId="2012738413" sldId="339"/>
            <ac:spMk id="2" creationId="{F820BDF0-CD32-4678-AC86-61B3EFF365E5}"/>
          </ac:spMkLst>
        </pc:spChg>
        <pc:spChg chg="add mod ord">
          <ac:chgData name="DeHart, Stephanie" userId="69486e51-f5a3-47fa-a1e8-d600d3da159f" providerId="ADAL" clId="{381C0603-FD3D-472E-A108-027EE767760C}" dt="2025-05-23T01:58:24.039" v="1447" actId="14100"/>
          <ac:spMkLst>
            <pc:docMk/>
            <pc:sldMk cId="2012738413" sldId="339"/>
            <ac:spMk id="3" creationId="{DD8262C1-1B24-4199-82D1-18D709438C34}"/>
          </ac:spMkLst>
        </pc:spChg>
        <pc:spChg chg="add mod">
          <ac:chgData name="DeHart, Stephanie" userId="69486e51-f5a3-47fa-a1e8-d600d3da159f" providerId="ADAL" clId="{381C0603-FD3D-472E-A108-027EE767760C}" dt="2025-05-23T02:03:23.966" v="1642" actId="14100"/>
          <ac:spMkLst>
            <pc:docMk/>
            <pc:sldMk cId="2012738413" sldId="339"/>
            <ac:spMk id="5" creationId="{451F3301-5E16-424F-AA9A-1169A0E35A33}"/>
          </ac:spMkLst>
        </pc:spChg>
        <pc:spChg chg="del">
          <ac:chgData name="DeHart, Stephanie" userId="69486e51-f5a3-47fa-a1e8-d600d3da159f" providerId="ADAL" clId="{381C0603-FD3D-472E-A108-027EE767760C}" dt="2025-05-23T01:57:54.090" v="1439" actId="478"/>
          <ac:spMkLst>
            <pc:docMk/>
            <pc:sldMk cId="2012738413" sldId="339"/>
            <ac:spMk id="6" creationId="{30E554A5-758F-FE22-B083-FA8446185A49}"/>
          </ac:spMkLst>
        </pc:spChg>
        <pc:spChg chg="mod ord">
          <ac:chgData name="DeHart, Stephanie" userId="69486e51-f5a3-47fa-a1e8-d600d3da159f" providerId="ADAL" clId="{381C0603-FD3D-472E-A108-027EE767760C}" dt="2025-05-23T01:57:48.429" v="1437" actId="700"/>
          <ac:spMkLst>
            <pc:docMk/>
            <pc:sldMk cId="2012738413" sldId="339"/>
            <ac:spMk id="7" creationId="{9E1C695D-0555-4155-8507-D8508054701C}"/>
          </ac:spMkLst>
        </pc:spChg>
        <pc:spChg chg="add mod">
          <ac:chgData name="DeHart, Stephanie" userId="69486e51-f5a3-47fa-a1e8-d600d3da159f" providerId="ADAL" clId="{381C0603-FD3D-472E-A108-027EE767760C}" dt="2025-05-23T02:03:23.966" v="1642" actId="14100"/>
          <ac:spMkLst>
            <pc:docMk/>
            <pc:sldMk cId="2012738413" sldId="339"/>
            <ac:spMk id="9" creationId="{D46A214F-764E-411B-A48B-45B4ED20E03D}"/>
          </ac:spMkLst>
        </pc:spChg>
        <pc:spChg chg="mod ord">
          <ac:chgData name="DeHart, Stephanie" userId="69486e51-f5a3-47fa-a1e8-d600d3da159f" providerId="ADAL" clId="{381C0603-FD3D-472E-A108-027EE767760C}" dt="2025-05-23T02:00:11.336" v="1497" actId="20577"/>
          <ac:spMkLst>
            <pc:docMk/>
            <pc:sldMk cId="2012738413" sldId="339"/>
            <ac:spMk id="21" creationId="{9F759A6C-E3CA-47BF-9716-3DC26C2634D1}"/>
          </ac:spMkLst>
        </pc:spChg>
        <pc:picChg chg="mod">
          <ac:chgData name="DeHart, Stephanie" userId="69486e51-f5a3-47fa-a1e8-d600d3da159f" providerId="ADAL" clId="{381C0603-FD3D-472E-A108-027EE767760C}" dt="2025-05-23T01:58:26.356" v="1455" actId="1036"/>
          <ac:picMkLst>
            <pc:docMk/>
            <pc:sldMk cId="2012738413" sldId="339"/>
            <ac:picMk id="4" creationId="{6C87DFD1-CE5D-97E5-42DB-D850F195B7AF}"/>
          </ac:picMkLst>
        </pc:picChg>
      </pc:sldChg>
      <pc:sldChg chg="addSp delSp modSp mod modClrScheme chgLayout">
        <pc:chgData name="DeHart, Stephanie" userId="69486e51-f5a3-47fa-a1e8-d600d3da159f" providerId="ADAL" clId="{381C0603-FD3D-472E-A108-027EE767760C}" dt="2025-05-23T02:06:42.110" v="1766" actId="12788"/>
        <pc:sldMkLst>
          <pc:docMk/>
          <pc:sldMk cId="1692416520" sldId="341"/>
        </pc:sldMkLst>
        <pc:spChg chg="mod ord">
          <ac:chgData name="DeHart, Stephanie" userId="69486e51-f5a3-47fa-a1e8-d600d3da159f" providerId="ADAL" clId="{381C0603-FD3D-472E-A108-027EE767760C}" dt="2025-05-23T02:06:07.958" v="1739" actId="700"/>
          <ac:spMkLst>
            <pc:docMk/>
            <pc:sldMk cId="1692416520" sldId="341"/>
            <ac:spMk id="3" creationId="{63DC7327-3A22-40C8-B799-72072A40E316}"/>
          </ac:spMkLst>
        </pc:spChg>
        <pc:spChg chg="del">
          <ac:chgData name="DeHart, Stephanie" userId="69486e51-f5a3-47fa-a1e8-d600d3da159f" providerId="ADAL" clId="{381C0603-FD3D-472E-A108-027EE767760C}" dt="2025-05-23T02:06:05.669" v="1738" actId="478"/>
          <ac:spMkLst>
            <pc:docMk/>
            <pc:sldMk cId="1692416520" sldId="341"/>
            <ac:spMk id="4" creationId="{4D11F26E-2E8F-166A-6B22-B8A231471AE5}"/>
          </ac:spMkLst>
        </pc:spChg>
        <pc:spChg chg="add mod ord">
          <ac:chgData name="DeHart, Stephanie" userId="69486e51-f5a3-47fa-a1e8-d600d3da159f" providerId="ADAL" clId="{381C0603-FD3D-472E-A108-027EE767760C}" dt="2025-05-23T02:06:21.914" v="1744" actId="113"/>
          <ac:spMkLst>
            <pc:docMk/>
            <pc:sldMk cId="1692416520" sldId="341"/>
            <ac:spMk id="5" creationId="{8365F3D0-3940-4871-B071-F4612B5A2794}"/>
          </ac:spMkLst>
        </pc:spChg>
        <pc:spChg chg="mod ord">
          <ac:chgData name="DeHart, Stephanie" userId="69486e51-f5a3-47fa-a1e8-d600d3da159f" providerId="ADAL" clId="{381C0603-FD3D-472E-A108-027EE767760C}" dt="2025-05-23T02:06:07.958" v="1739" actId="700"/>
          <ac:spMkLst>
            <pc:docMk/>
            <pc:sldMk cId="1692416520" sldId="341"/>
            <ac:spMk id="6" creationId="{6141384B-739A-44E5-8ECB-0958698078AD}"/>
          </ac:spMkLst>
        </pc:spChg>
        <pc:spChg chg="mod ord">
          <ac:chgData name="DeHart, Stephanie" userId="69486e51-f5a3-47fa-a1e8-d600d3da159f" providerId="ADAL" clId="{381C0603-FD3D-472E-A108-027EE767760C}" dt="2025-05-23T02:06:07.958" v="1739" actId="700"/>
          <ac:spMkLst>
            <pc:docMk/>
            <pc:sldMk cId="1692416520" sldId="341"/>
            <ac:spMk id="21" creationId="{13C86FC3-CA48-2CEE-DF42-58152DF3B73E}"/>
          </ac:spMkLst>
        </pc:spChg>
        <pc:picChg chg="mod">
          <ac:chgData name="DeHart, Stephanie" userId="69486e51-f5a3-47fa-a1e8-d600d3da159f" providerId="ADAL" clId="{381C0603-FD3D-472E-A108-027EE767760C}" dt="2025-05-23T02:06:42.110" v="1766" actId="12788"/>
          <ac:picMkLst>
            <pc:docMk/>
            <pc:sldMk cId="1692416520" sldId="341"/>
            <ac:picMk id="2" creationId="{0063F4FA-8308-2FB7-3DFE-239446756C80}"/>
          </ac:picMkLst>
        </pc:picChg>
      </pc:sldChg>
      <pc:sldChg chg="addSp delSp modSp mod modClrScheme chgLayout">
        <pc:chgData name="DeHart, Stephanie" userId="69486e51-f5a3-47fa-a1e8-d600d3da159f" providerId="ADAL" clId="{381C0603-FD3D-472E-A108-027EE767760C}" dt="2025-05-23T02:20:54.997" v="2288" actId="313"/>
        <pc:sldMkLst>
          <pc:docMk/>
          <pc:sldMk cId="1736345895" sldId="343"/>
        </pc:sldMkLst>
        <pc:spChg chg="del">
          <ac:chgData name="DeHart, Stephanie" userId="69486e51-f5a3-47fa-a1e8-d600d3da159f" providerId="ADAL" clId="{381C0603-FD3D-472E-A108-027EE767760C}" dt="2025-05-23T02:20:14.479" v="2275" actId="478"/>
          <ac:spMkLst>
            <pc:docMk/>
            <pc:sldMk cId="1736345895" sldId="343"/>
            <ac:spMk id="2" creationId="{072A1BF5-C336-867C-FE7D-02DA5FAF6C38}"/>
          </ac:spMkLst>
        </pc:spChg>
        <pc:spChg chg="del">
          <ac:chgData name="DeHart, Stephanie" userId="69486e51-f5a3-47fa-a1e8-d600d3da159f" providerId="ADAL" clId="{381C0603-FD3D-472E-A108-027EE767760C}" dt="2025-05-23T02:20:24.001" v="2278" actId="478"/>
          <ac:spMkLst>
            <pc:docMk/>
            <pc:sldMk cId="1736345895" sldId="343"/>
            <ac:spMk id="3" creationId="{BFA4F78C-C3DA-0A10-D188-2E088968EFE8}"/>
          </ac:spMkLst>
        </pc:spChg>
        <pc:spChg chg="mod ord">
          <ac:chgData name="DeHart, Stephanie" userId="69486e51-f5a3-47fa-a1e8-d600d3da159f" providerId="ADAL" clId="{381C0603-FD3D-472E-A108-027EE767760C}" dt="2025-05-23T02:20:16.944" v="2276" actId="700"/>
          <ac:spMkLst>
            <pc:docMk/>
            <pc:sldMk cId="1736345895" sldId="343"/>
            <ac:spMk id="4" creationId="{1BF0B38B-1223-43DE-813F-11C4FDEB2CB7}"/>
          </ac:spMkLst>
        </pc:spChg>
        <pc:spChg chg="add mod ord">
          <ac:chgData name="DeHart, Stephanie" userId="69486e51-f5a3-47fa-a1e8-d600d3da159f" providerId="ADAL" clId="{381C0603-FD3D-472E-A108-027EE767760C}" dt="2025-05-23T02:20:46.971" v="2287" actId="207"/>
          <ac:spMkLst>
            <pc:docMk/>
            <pc:sldMk cId="1736345895" sldId="343"/>
            <ac:spMk id="5" creationId="{45561609-B95B-4E4B-AD59-B78D3D963EAF}"/>
          </ac:spMkLst>
        </pc:spChg>
        <pc:spChg chg="mod ord">
          <ac:chgData name="DeHart, Stephanie" userId="69486e51-f5a3-47fa-a1e8-d600d3da159f" providerId="ADAL" clId="{381C0603-FD3D-472E-A108-027EE767760C}" dt="2025-05-23T02:20:16.944" v="2276" actId="700"/>
          <ac:spMkLst>
            <pc:docMk/>
            <pc:sldMk cId="1736345895" sldId="343"/>
            <ac:spMk id="6" creationId="{8CC665A1-1038-4472-8C10-53A7D5643ACA}"/>
          </ac:spMkLst>
        </pc:spChg>
        <pc:spChg chg="mod ord">
          <ac:chgData name="DeHart, Stephanie" userId="69486e51-f5a3-47fa-a1e8-d600d3da159f" providerId="ADAL" clId="{381C0603-FD3D-472E-A108-027EE767760C}" dt="2025-05-23T02:20:54.997" v="2288" actId="313"/>
          <ac:spMkLst>
            <pc:docMk/>
            <pc:sldMk cId="1736345895" sldId="343"/>
            <ac:spMk id="21" creationId="{C9B51120-748B-AA80-C9E6-E58FD9B6E8FA}"/>
          </ac:spMkLst>
        </pc:spChg>
      </pc:sldChg>
      <pc:sldChg chg="addSp delSp modSp mod modClrScheme chgLayout">
        <pc:chgData name="DeHart, Stephanie" userId="69486e51-f5a3-47fa-a1e8-d600d3da159f" providerId="ADAL" clId="{381C0603-FD3D-472E-A108-027EE767760C}" dt="2025-05-23T02:21:40.014" v="2352" actId="20577"/>
        <pc:sldMkLst>
          <pc:docMk/>
          <pc:sldMk cId="3470502600" sldId="344"/>
        </pc:sldMkLst>
        <pc:spChg chg="del">
          <ac:chgData name="DeHart, Stephanie" userId="69486e51-f5a3-47fa-a1e8-d600d3da159f" providerId="ADAL" clId="{381C0603-FD3D-472E-A108-027EE767760C}" dt="2025-05-23T02:21:32.080" v="2347" actId="478"/>
          <ac:spMkLst>
            <pc:docMk/>
            <pc:sldMk cId="3470502600" sldId="344"/>
            <ac:spMk id="2" creationId="{36FF8BFD-30D9-E3E7-7C55-37648FC99C59}"/>
          </ac:spMkLst>
        </pc:spChg>
        <pc:spChg chg="mod ord">
          <ac:chgData name="DeHart, Stephanie" userId="69486e51-f5a3-47fa-a1e8-d600d3da159f" providerId="ADAL" clId="{381C0603-FD3D-472E-A108-027EE767760C}" dt="2025-05-23T02:21:35.629" v="2349" actId="700"/>
          <ac:spMkLst>
            <pc:docMk/>
            <pc:sldMk cId="3470502600" sldId="344"/>
            <ac:spMk id="4" creationId="{EC6662FB-9B4F-4F7E-81D1-DB3814CEA6AF}"/>
          </ac:spMkLst>
        </pc:spChg>
        <pc:spChg chg="add mod ord">
          <ac:chgData name="DeHart, Stephanie" userId="69486e51-f5a3-47fa-a1e8-d600d3da159f" providerId="ADAL" clId="{381C0603-FD3D-472E-A108-027EE767760C}" dt="2025-05-23T02:21:40.014" v="2352" actId="20577"/>
          <ac:spMkLst>
            <pc:docMk/>
            <pc:sldMk cId="3470502600" sldId="344"/>
            <ac:spMk id="5" creationId="{413CE4F4-4692-40F0-924E-27884FD54B61}"/>
          </ac:spMkLst>
        </pc:spChg>
        <pc:spChg chg="mod ord">
          <ac:chgData name="DeHart, Stephanie" userId="69486e51-f5a3-47fa-a1e8-d600d3da159f" providerId="ADAL" clId="{381C0603-FD3D-472E-A108-027EE767760C}" dt="2025-05-23T02:21:35.629" v="2349" actId="700"/>
          <ac:spMkLst>
            <pc:docMk/>
            <pc:sldMk cId="3470502600" sldId="344"/>
            <ac:spMk id="6" creationId="{7ECDA516-B8D9-497C-A068-9F148F3163E8}"/>
          </ac:spMkLst>
        </pc:spChg>
        <pc:spChg chg="mod ord">
          <ac:chgData name="DeHart, Stephanie" userId="69486e51-f5a3-47fa-a1e8-d600d3da159f" providerId="ADAL" clId="{381C0603-FD3D-472E-A108-027EE767760C}" dt="2025-05-23T02:21:35.629" v="2349" actId="700"/>
          <ac:spMkLst>
            <pc:docMk/>
            <pc:sldMk cId="3470502600" sldId="344"/>
            <ac:spMk id="21" creationId="{A1FF8AC7-D72D-9FBD-8B07-275DD175FD4B}"/>
          </ac:spMkLst>
        </pc:spChg>
        <pc:picChg chg="mod">
          <ac:chgData name="DeHart, Stephanie" userId="69486e51-f5a3-47fa-a1e8-d600d3da159f" providerId="ADAL" clId="{381C0603-FD3D-472E-A108-027EE767760C}" dt="2025-05-23T02:21:34.156" v="2348" actId="1076"/>
          <ac:picMkLst>
            <pc:docMk/>
            <pc:sldMk cId="3470502600" sldId="344"/>
            <ac:picMk id="3" creationId="{BDA95ABF-DC23-E322-AD86-CF67F14AF171}"/>
          </ac:picMkLst>
        </pc:picChg>
      </pc:sldChg>
      <pc:sldChg chg="delSp modSp mod modClrScheme chgLayout">
        <pc:chgData name="DeHart, Stephanie" userId="69486e51-f5a3-47fa-a1e8-d600d3da159f" providerId="ADAL" clId="{381C0603-FD3D-472E-A108-027EE767760C}" dt="2025-05-23T01:43:46.708" v="976" actId="14100"/>
        <pc:sldMkLst>
          <pc:docMk/>
          <pc:sldMk cId="393875126" sldId="349"/>
        </pc:sldMkLst>
        <pc:spChg chg="mod">
          <ac:chgData name="DeHart, Stephanie" userId="69486e51-f5a3-47fa-a1e8-d600d3da159f" providerId="ADAL" clId="{381C0603-FD3D-472E-A108-027EE767760C}" dt="2025-05-23T01:42:11.482" v="940" actId="1582"/>
          <ac:spMkLst>
            <pc:docMk/>
            <pc:sldMk cId="393875126" sldId="349"/>
            <ac:spMk id="4" creationId="{E34A7202-6D4B-E190-B6A4-B8FBFFAC1145}"/>
          </ac:spMkLst>
        </pc:spChg>
        <pc:spChg chg="mod">
          <ac:chgData name="DeHart, Stephanie" userId="69486e51-f5a3-47fa-a1e8-d600d3da159f" providerId="ADAL" clId="{381C0603-FD3D-472E-A108-027EE767760C}" dt="2025-05-23T01:43:42.739" v="975" actId="1036"/>
          <ac:spMkLst>
            <pc:docMk/>
            <pc:sldMk cId="393875126" sldId="349"/>
            <ac:spMk id="7" creationId="{4DBBE6A1-0C49-A48B-BE43-22E77E96B6CE}"/>
          </ac:spMkLst>
        </pc:spChg>
        <pc:spChg chg="mod">
          <ac:chgData name="DeHart, Stephanie" userId="69486e51-f5a3-47fa-a1e8-d600d3da159f" providerId="ADAL" clId="{381C0603-FD3D-472E-A108-027EE767760C}" dt="2025-05-23T01:43:46.708" v="976" actId="14100"/>
          <ac:spMkLst>
            <pc:docMk/>
            <pc:sldMk cId="393875126" sldId="349"/>
            <ac:spMk id="8" creationId="{0007001E-9D69-B0CC-0962-39DE6EDE0D14}"/>
          </ac:spMkLst>
        </pc:spChg>
        <pc:spChg chg="del">
          <ac:chgData name="DeHart, Stephanie" userId="69486e51-f5a3-47fa-a1e8-d600d3da159f" providerId="ADAL" clId="{381C0603-FD3D-472E-A108-027EE767760C}" dt="2025-05-23T01:41:25.835" v="935" actId="478"/>
          <ac:spMkLst>
            <pc:docMk/>
            <pc:sldMk cId="393875126" sldId="349"/>
            <ac:spMk id="9" creationId="{FCAA1A2C-7793-40BC-93CD-435B7E020889}"/>
          </ac:spMkLst>
        </pc:spChg>
        <pc:spChg chg="mod ord">
          <ac:chgData name="DeHart, Stephanie" userId="69486e51-f5a3-47fa-a1e8-d600d3da159f" providerId="ADAL" clId="{381C0603-FD3D-472E-A108-027EE767760C}" dt="2025-05-23T01:43:16.290" v="950" actId="20577"/>
          <ac:spMkLst>
            <pc:docMk/>
            <pc:sldMk cId="393875126" sldId="349"/>
            <ac:spMk id="21" creationId="{E37E8FC4-F69F-391D-6135-56A9176F044E}"/>
          </ac:spMkLst>
        </pc:spChg>
      </pc:sldChg>
      <pc:sldChg chg="delSp modSp mod modClrScheme chgLayout">
        <pc:chgData name="DeHart, Stephanie" userId="69486e51-f5a3-47fa-a1e8-d600d3da159f" providerId="ADAL" clId="{381C0603-FD3D-472E-A108-027EE767760C}" dt="2025-05-23T01:44:16.413" v="981" actId="14100"/>
        <pc:sldMkLst>
          <pc:docMk/>
          <pc:sldMk cId="2918558480" sldId="350"/>
        </pc:sldMkLst>
        <pc:spChg chg="mod ord">
          <ac:chgData name="DeHart, Stephanie" userId="69486e51-f5a3-47fa-a1e8-d600d3da159f" providerId="ADAL" clId="{381C0603-FD3D-472E-A108-027EE767760C}" dt="2025-05-23T01:41:40.113" v="936" actId="700"/>
          <ac:spMkLst>
            <pc:docMk/>
            <pc:sldMk cId="2918558480" sldId="350"/>
            <ac:spMk id="3" creationId="{1ACEA748-C04B-4FF5-B28E-D81BC8A32A57}"/>
          </ac:spMkLst>
        </pc:spChg>
        <pc:spChg chg="mod">
          <ac:chgData name="DeHart, Stephanie" userId="69486e51-f5a3-47fa-a1e8-d600d3da159f" providerId="ADAL" clId="{381C0603-FD3D-472E-A108-027EE767760C}" dt="2025-05-23T01:42:21.638" v="942" actId="1582"/>
          <ac:spMkLst>
            <pc:docMk/>
            <pc:sldMk cId="2918558480" sldId="350"/>
            <ac:spMk id="4" creationId="{CC040E75-49B0-ED45-D702-7C3961B37D01}"/>
          </ac:spMkLst>
        </pc:spChg>
        <pc:spChg chg="mod ord">
          <ac:chgData name="DeHart, Stephanie" userId="69486e51-f5a3-47fa-a1e8-d600d3da159f" providerId="ADAL" clId="{381C0603-FD3D-472E-A108-027EE767760C}" dt="2025-05-23T01:41:40.113" v="936" actId="700"/>
          <ac:spMkLst>
            <pc:docMk/>
            <pc:sldMk cId="2918558480" sldId="350"/>
            <ac:spMk id="5" creationId="{23CECD16-6462-4644-849B-78207F26EE9D}"/>
          </ac:spMkLst>
        </pc:spChg>
        <pc:spChg chg="mod">
          <ac:chgData name="DeHart, Stephanie" userId="69486e51-f5a3-47fa-a1e8-d600d3da159f" providerId="ADAL" clId="{381C0603-FD3D-472E-A108-027EE767760C}" dt="2025-05-23T01:44:12.385" v="980" actId="12"/>
          <ac:spMkLst>
            <pc:docMk/>
            <pc:sldMk cId="2918558480" sldId="350"/>
            <ac:spMk id="7" creationId="{A46711A9-D01B-F0D2-49AD-79C2EF12078D}"/>
          </ac:spMkLst>
        </pc:spChg>
        <pc:spChg chg="mod">
          <ac:chgData name="DeHart, Stephanie" userId="69486e51-f5a3-47fa-a1e8-d600d3da159f" providerId="ADAL" clId="{381C0603-FD3D-472E-A108-027EE767760C}" dt="2025-05-23T01:44:16.413" v="981" actId="14100"/>
          <ac:spMkLst>
            <pc:docMk/>
            <pc:sldMk cId="2918558480" sldId="350"/>
            <ac:spMk id="8" creationId="{7A85607C-EF18-3421-3897-667960205444}"/>
          </ac:spMkLst>
        </pc:spChg>
        <pc:spChg chg="del">
          <ac:chgData name="DeHart, Stephanie" userId="69486e51-f5a3-47fa-a1e8-d600d3da159f" providerId="ADAL" clId="{381C0603-FD3D-472E-A108-027EE767760C}" dt="2025-05-23T01:41:52.577" v="938" actId="478"/>
          <ac:spMkLst>
            <pc:docMk/>
            <pc:sldMk cId="2918558480" sldId="350"/>
            <ac:spMk id="9" creationId="{0126AE02-86DD-4F3E-9FEE-28EED4133937}"/>
          </ac:spMkLst>
        </pc:spChg>
        <pc:spChg chg="mod ord">
          <ac:chgData name="DeHart, Stephanie" userId="69486e51-f5a3-47fa-a1e8-d600d3da159f" providerId="ADAL" clId="{381C0603-FD3D-472E-A108-027EE767760C}" dt="2025-05-23T01:44:03.228" v="978" actId="20577"/>
          <ac:spMkLst>
            <pc:docMk/>
            <pc:sldMk cId="2918558480" sldId="350"/>
            <ac:spMk id="21" creationId="{97D82C26-8738-2EBC-9765-C06F472E0DEF}"/>
          </ac:spMkLst>
        </pc:spChg>
      </pc:sldChg>
      <pc:sldChg chg="delSp modSp mod modClrScheme chgLayout">
        <pc:chgData name="DeHart, Stephanie" userId="69486e51-f5a3-47fa-a1e8-d600d3da159f" providerId="ADAL" clId="{381C0603-FD3D-472E-A108-027EE767760C}" dt="2025-05-23T01:44:35.050" v="986" actId="14100"/>
        <pc:sldMkLst>
          <pc:docMk/>
          <pc:sldMk cId="299531793" sldId="351"/>
        </pc:sldMkLst>
        <pc:spChg chg="mod ord">
          <ac:chgData name="DeHart, Stephanie" userId="69486e51-f5a3-47fa-a1e8-d600d3da159f" providerId="ADAL" clId="{381C0603-FD3D-472E-A108-027EE767760C}" dt="2025-05-23T01:42:28.374" v="943" actId="700"/>
          <ac:spMkLst>
            <pc:docMk/>
            <pc:sldMk cId="299531793" sldId="351"/>
            <ac:spMk id="3" creationId="{1A0579A2-AE9E-4EF1-BBCF-206F3A6B1811}"/>
          </ac:spMkLst>
        </pc:spChg>
        <pc:spChg chg="mod">
          <ac:chgData name="DeHart, Stephanie" userId="69486e51-f5a3-47fa-a1e8-d600d3da159f" providerId="ADAL" clId="{381C0603-FD3D-472E-A108-027EE767760C}" dt="2025-05-23T01:42:50.788" v="947" actId="1582"/>
          <ac:spMkLst>
            <pc:docMk/>
            <pc:sldMk cId="299531793" sldId="351"/>
            <ac:spMk id="4" creationId="{F0B2ED5C-D813-A1A3-56B0-494625C6C378}"/>
          </ac:spMkLst>
        </pc:spChg>
        <pc:spChg chg="mod ord">
          <ac:chgData name="DeHart, Stephanie" userId="69486e51-f5a3-47fa-a1e8-d600d3da159f" providerId="ADAL" clId="{381C0603-FD3D-472E-A108-027EE767760C}" dt="2025-05-23T01:42:28.374" v="943" actId="700"/>
          <ac:spMkLst>
            <pc:docMk/>
            <pc:sldMk cId="299531793" sldId="351"/>
            <ac:spMk id="5" creationId="{9F526D5B-0626-480F-8D08-596C32E38685}"/>
          </ac:spMkLst>
        </pc:spChg>
        <pc:spChg chg="mod">
          <ac:chgData name="DeHart, Stephanie" userId="69486e51-f5a3-47fa-a1e8-d600d3da159f" providerId="ADAL" clId="{381C0603-FD3D-472E-A108-027EE767760C}" dt="2025-05-23T01:44:31.888" v="985" actId="12"/>
          <ac:spMkLst>
            <pc:docMk/>
            <pc:sldMk cId="299531793" sldId="351"/>
            <ac:spMk id="7" creationId="{9896BAF7-CA5F-8611-9DF4-BE0ED0C520BA}"/>
          </ac:spMkLst>
        </pc:spChg>
        <pc:spChg chg="mod">
          <ac:chgData name="DeHart, Stephanie" userId="69486e51-f5a3-47fa-a1e8-d600d3da159f" providerId="ADAL" clId="{381C0603-FD3D-472E-A108-027EE767760C}" dt="2025-05-23T01:44:35.050" v="986" actId="14100"/>
          <ac:spMkLst>
            <pc:docMk/>
            <pc:sldMk cId="299531793" sldId="351"/>
            <ac:spMk id="8" creationId="{70C987F5-5EF1-57EB-37D2-4173939A8C73}"/>
          </ac:spMkLst>
        </pc:spChg>
        <pc:spChg chg="del">
          <ac:chgData name="DeHart, Stephanie" userId="69486e51-f5a3-47fa-a1e8-d600d3da159f" providerId="ADAL" clId="{381C0603-FD3D-472E-A108-027EE767760C}" dt="2025-05-23T01:42:55.698" v="948" actId="478"/>
          <ac:spMkLst>
            <pc:docMk/>
            <pc:sldMk cId="299531793" sldId="351"/>
            <ac:spMk id="9" creationId="{BF0992DD-4917-4BBD-A37A-C4D10C476DCF}"/>
          </ac:spMkLst>
        </pc:spChg>
        <pc:spChg chg="mod ord">
          <ac:chgData name="DeHart, Stephanie" userId="69486e51-f5a3-47fa-a1e8-d600d3da159f" providerId="ADAL" clId="{381C0603-FD3D-472E-A108-027EE767760C}" dt="2025-05-23T01:44:26.512" v="983" actId="20577"/>
          <ac:spMkLst>
            <pc:docMk/>
            <pc:sldMk cId="299531793" sldId="351"/>
            <ac:spMk id="21" creationId="{3D9AB09B-9746-670B-D232-92AFF58A6D40}"/>
          </ac:spMkLst>
        </pc:spChg>
      </pc:sldChg>
      <pc:sldChg chg="add modNotesTx">
        <pc:chgData name="DeHart, Stephanie" userId="69486e51-f5a3-47fa-a1e8-d600d3da159f" providerId="ADAL" clId="{381C0603-FD3D-472E-A108-027EE767760C}" dt="2025-05-23T01:32:45.441" v="763"/>
        <pc:sldMkLst>
          <pc:docMk/>
          <pc:sldMk cId="294081192" sldId="357"/>
        </pc:sldMkLst>
      </pc:sldChg>
      <pc:sldChg chg="modSp mod modClrScheme chgLayout">
        <pc:chgData name="DeHart, Stephanie" userId="69486e51-f5a3-47fa-a1e8-d600d3da159f" providerId="ADAL" clId="{381C0603-FD3D-472E-A108-027EE767760C}" dt="2025-05-23T01:52:45.784" v="1286" actId="14100"/>
        <pc:sldMkLst>
          <pc:docMk/>
          <pc:sldMk cId="3797940511" sldId="360"/>
        </pc:sldMkLst>
        <pc:spChg chg="mod">
          <ac:chgData name="DeHart, Stephanie" userId="69486e51-f5a3-47fa-a1e8-d600d3da159f" providerId="ADAL" clId="{381C0603-FD3D-472E-A108-027EE767760C}" dt="2025-05-23T01:52:37.703" v="1284" actId="403"/>
          <ac:spMkLst>
            <pc:docMk/>
            <pc:sldMk cId="3797940511" sldId="360"/>
            <ac:spMk id="2" creationId="{B5F797FF-F63A-004F-DD7A-9924DCB0A778}"/>
          </ac:spMkLst>
        </pc:spChg>
        <pc:spChg chg="mod ord">
          <ac:chgData name="DeHart, Stephanie" userId="69486e51-f5a3-47fa-a1e8-d600d3da159f" providerId="ADAL" clId="{381C0603-FD3D-472E-A108-027EE767760C}" dt="2025-05-23T01:52:30.168" v="1282" actId="700"/>
          <ac:spMkLst>
            <pc:docMk/>
            <pc:sldMk cId="3797940511" sldId="360"/>
            <ac:spMk id="3" creationId="{2D90C276-17CE-40B2-A411-808BD0C7339B}"/>
          </ac:spMkLst>
        </pc:spChg>
        <pc:spChg chg="mod">
          <ac:chgData name="DeHart, Stephanie" userId="69486e51-f5a3-47fa-a1e8-d600d3da159f" providerId="ADAL" clId="{381C0603-FD3D-472E-A108-027EE767760C}" dt="2025-05-23T01:52:42.742" v="1285" actId="14100"/>
          <ac:spMkLst>
            <pc:docMk/>
            <pc:sldMk cId="3797940511" sldId="360"/>
            <ac:spMk id="6" creationId="{FDBDCADB-45B0-5A1E-D1F6-B8C43661E0AE}"/>
          </ac:spMkLst>
        </pc:spChg>
        <pc:spChg chg="mod">
          <ac:chgData name="DeHart, Stephanie" userId="69486e51-f5a3-47fa-a1e8-d600d3da159f" providerId="ADAL" clId="{381C0603-FD3D-472E-A108-027EE767760C}" dt="2025-05-23T01:52:45.784" v="1286" actId="14100"/>
          <ac:spMkLst>
            <pc:docMk/>
            <pc:sldMk cId="3797940511" sldId="360"/>
            <ac:spMk id="10" creationId="{C4777F7A-87E7-994F-2B97-4BE7BF4FB546}"/>
          </ac:spMkLst>
        </pc:spChg>
        <pc:spChg chg="mod ord">
          <ac:chgData name="DeHart, Stephanie" userId="69486e51-f5a3-47fa-a1e8-d600d3da159f" providerId="ADAL" clId="{381C0603-FD3D-472E-A108-027EE767760C}" dt="2025-05-23T01:52:30.168" v="1282" actId="700"/>
          <ac:spMkLst>
            <pc:docMk/>
            <pc:sldMk cId="3797940511" sldId="360"/>
            <ac:spMk id="12" creationId="{818C772A-94A4-430A-95C3-C1D1CB1BFAF8}"/>
          </ac:spMkLst>
        </pc:spChg>
        <pc:spChg chg="mod ord">
          <ac:chgData name="DeHart, Stephanie" userId="69486e51-f5a3-47fa-a1e8-d600d3da159f" providerId="ADAL" clId="{381C0603-FD3D-472E-A108-027EE767760C}" dt="2025-05-23T01:52:30.168" v="1282" actId="700"/>
          <ac:spMkLst>
            <pc:docMk/>
            <pc:sldMk cId="3797940511" sldId="360"/>
            <ac:spMk id="21" creationId="{14AC1986-01C3-97AE-3D1D-84328D8B15D7}"/>
          </ac:spMkLst>
        </pc:spChg>
      </pc:sldChg>
      <pc:sldChg chg="addSp delSp modSp mod modClrScheme chgLayout">
        <pc:chgData name="DeHart, Stephanie" userId="69486e51-f5a3-47fa-a1e8-d600d3da159f" providerId="ADAL" clId="{381C0603-FD3D-472E-A108-027EE767760C}" dt="2025-05-23T01:52:21.218" v="1281" actId="20577"/>
        <pc:sldMkLst>
          <pc:docMk/>
          <pc:sldMk cId="916053314" sldId="361"/>
        </pc:sldMkLst>
        <pc:spChg chg="del">
          <ac:chgData name="DeHart, Stephanie" userId="69486e51-f5a3-47fa-a1e8-d600d3da159f" providerId="ADAL" clId="{381C0603-FD3D-472E-A108-027EE767760C}" dt="2025-05-23T01:51:42.168" v="1258" actId="478"/>
          <ac:spMkLst>
            <pc:docMk/>
            <pc:sldMk cId="916053314" sldId="361"/>
            <ac:spMk id="2" creationId="{1773DABA-3D86-0D94-5EF9-254E5231CC32}"/>
          </ac:spMkLst>
        </pc:spChg>
        <pc:spChg chg="mod ord">
          <ac:chgData name="DeHart, Stephanie" userId="69486e51-f5a3-47fa-a1e8-d600d3da159f" providerId="ADAL" clId="{381C0603-FD3D-472E-A108-027EE767760C}" dt="2025-05-23T01:51:43.978" v="1259" actId="700"/>
          <ac:spMkLst>
            <pc:docMk/>
            <pc:sldMk cId="916053314" sldId="361"/>
            <ac:spMk id="3" creationId="{9254C6F8-7638-4C71-8FC7-16E84B66BF09}"/>
          </ac:spMkLst>
        </pc:spChg>
        <pc:spChg chg="add mod ord">
          <ac:chgData name="DeHart, Stephanie" userId="69486e51-f5a3-47fa-a1e8-d600d3da159f" providerId="ADAL" clId="{381C0603-FD3D-472E-A108-027EE767760C}" dt="2025-05-23T01:52:21.218" v="1281" actId="20577"/>
          <ac:spMkLst>
            <pc:docMk/>
            <pc:sldMk cId="916053314" sldId="361"/>
            <ac:spMk id="4" creationId="{A63170CF-0AF5-4841-B935-885EAF6F6CEC}"/>
          </ac:spMkLst>
        </pc:spChg>
        <pc:spChg chg="del">
          <ac:chgData name="DeHart, Stephanie" userId="69486e51-f5a3-47fa-a1e8-d600d3da159f" providerId="ADAL" clId="{381C0603-FD3D-472E-A108-027EE767760C}" dt="2025-05-23T01:51:39.088" v="1257" actId="478"/>
          <ac:spMkLst>
            <pc:docMk/>
            <pc:sldMk cId="916053314" sldId="361"/>
            <ac:spMk id="5" creationId="{2897586A-5114-E70F-9ECB-E1936C77F4A5}"/>
          </ac:spMkLst>
        </pc:spChg>
        <pc:spChg chg="mod ord">
          <ac:chgData name="DeHart, Stephanie" userId="69486e51-f5a3-47fa-a1e8-d600d3da159f" providerId="ADAL" clId="{381C0603-FD3D-472E-A108-027EE767760C}" dt="2025-05-23T01:51:43.978" v="1259" actId="700"/>
          <ac:spMkLst>
            <pc:docMk/>
            <pc:sldMk cId="916053314" sldId="361"/>
            <ac:spMk id="6" creationId="{24CA66F5-5F4D-4ABC-A3C8-B9DB1E46D688}"/>
          </ac:spMkLst>
        </pc:spChg>
        <pc:spChg chg="mod ord">
          <ac:chgData name="DeHart, Stephanie" userId="69486e51-f5a3-47fa-a1e8-d600d3da159f" providerId="ADAL" clId="{381C0603-FD3D-472E-A108-027EE767760C}" dt="2025-05-23T01:51:43.978" v="1259" actId="700"/>
          <ac:spMkLst>
            <pc:docMk/>
            <pc:sldMk cId="916053314" sldId="361"/>
            <ac:spMk id="21" creationId="{27AEB280-FBB7-C97E-DA24-80861951EF1C}"/>
          </ac:spMkLst>
        </pc:spChg>
      </pc:sldChg>
      <pc:sldChg chg="addSp delSp modSp mod modClrScheme modAnim chgLayout">
        <pc:chgData name="DeHart, Stephanie" userId="69486e51-f5a3-47fa-a1e8-d600d3da159f" providerId="ADAL" clId="{381C0603-FD3D-472E-A108-027EE767760C}" dt="2025-05-23T02:49:31.194" v="3008" actId="14100"/>
        <pc:sldMkLst>
          <pc:docMk/>
          <pc:sldMk cId="3832336578" sldId="362"/>
        </pc:sldMkLst>
        <pc:spChg chg="del">
          <ac:chgData name="DeHart, Stephanie" userId="69486e51-f5a3-47fa-a1e8-d600d3da159f" providerId="ADAL" clId="{381C0603-FD3D-472E-A108-027EE767760C}" dt="2025-05-23T02:00:52.406" v="1580" actId="478"/>
          <ac:spMkLst>
            <pc:docMk/>
            <pc:sldMk cId="3832336578" sldId="362"/>
            <ac:spMk id="2" creationId="{6EF5B3D4-E3AD-6C2D-035E-B218781BE839}"/>
          </ac:spMkLst>
        </pc:spChg>
        <pc:spChg chg="mod ord">
          <ac:chgData name="DeHart, Stephanie" userId="69486e51-f5a3-47fa-a1e8-d600d3da159f" providerId="ADAL" clId="{381C0603-FD3D-472E-A108-027EE767760C}" dt="2025-05-23T02:00:46.548" v="1579" actId="700"/>
          <ac:spMkLst>
            <pc:docMk/>
            <pc:sldMk cId="3832336578" sldId="362"/>
            <ac:spMk id="3" creationId="{729FF41B-8F8F-4E0E-A135-935324DCFB9F}"/>
          </ac:spMkLst>
        </pc:spChg>
        <pc:spChg chg="add mod ord">
          <ac:chgData name="DeHart, Stephanie" userId="69486e51-f5a3-47fa-a1e8-d600d3da159f" providerId="ADAL" clId="{381C0603-FD3D-472E-A108-027EE767760C}" dt="2025-05-23T02:02:43.109" v="1599" actId="404"/>
          <ac:spMkLst>
            <pc:docMk/>
            <pc:sldMk cId="3832336578" sldId="362"/>
            <ac:spMk id="5" creationId="{40B34740-0CC7-4C58-A065-C0E70D8A791E}"/>
          </ac:spMkLst>
        </pc:spChg>
        <pc:spChg chg="mod ord">
          <ac:chgData name="DeHart, Stephanie" userId="69486e51-f5a3-47fa-a1e8-d600d3da159f" providerId="ADAL" clId="{381C0603-FD3D-472E-A108-027EE767760C}" dt="2025-05-23T02:00:46.548" v="1579" actId="700"/>
          <ac:spMkLst>
            <pc:docMk/>
            <pc:sldMk cId="3832336578" sldId="362"/>
            <ac:spMk id="6" creationId="{6418E68C-ED62-4F5B-870A-4F6462A73DB9}"/>
          </ac:spMkLst>
        </pc:spChg>
        <pc:spChg chg="add del mod">
          <ac:chgData name="DeHart, Stephanie" userId="69486e51-f5a3-47fa-a1e8-d600d3da159f" providerId="ADAL" clId="{381C0603-FD3D-472E-A108-027EE767760C}" dt="2025-05-23T02:01:02.588" v="1583" actId="478"/>
          <ac:spMkLst>
            <pc:docMk/>
            <pc:sldMk cId="3832336578" sldId="362"/>
            <ac:spMk id="7" creationId="{E9C53959-29A3-4B30-B67E-1C4B950F243B}"/>
          </ac:spMkLst>
        </pc:spChg>
        <pc:spChg chg="add mod">
          <ac:chgData name="DeHart, Stephanie" userId="69486e51-f5a3-47fa-a1e8-d600d3da159f" providerId="ADAL" clId="{381C0603-FD3D-472E-A108-027EE767760C}" dt="2025-05-23T02:03:13.939" v="1641" actId="14100"/>
          <ac:spMkLst>
            <pc:docMk/>
            <pc:sldMk cId="3832336578" sldId="362"/>
            <ac:spMk id="10" creationId="{A11B988D-63E2-4159-A072-CB8907474CC7}"/>
          </ac:spMkLst>
        </pc:spChg>
        <pc:spChg chg="add mod">
          <ac:chgData name="DeHart, Stephanie" userId="69486e51-f5a3-47fa-a1e8-d600d3da159f" providerId="ADAL" clId="{381C0603-FD3D-472E-A108-027EE767760C}" dt="2025-05-23T02:49:31.194" v="3008" actId="14100"/>
          <ac:spMkLst>
            <pc:docMk/>
            <pc:sldMk cId="3832336578" sldId="362"/>
            <ac:spMk id="11" creationId="{48FEB202-065B-45C0-A78D-BE32E267C252}"/>
          </ac:spMkLst>
        </pc:spChg>
        <pc:spChg chg="mod ord">
          <ac:chgData name="DeHart, Stephanie" userId="69486e51-f5a3-47fa-a1e8-d600d3da159f" providerId="ADAL" clId="{381C0603-FD3D-472E-A108-027EE767760C}" dt="2025-05-23T02:00:46.548" v="1579" actId="700"/>
          <ac:spMkLst>
            <pc:docMk/>
            <pc:sldMk cId="3832336578" sldId="362"/>
            <ac:spMk id="21" creationId="{17FC76DF-A5BF-8B01-3DE5-9AD14377797D}"/>
          </ac:spMkLst>
        </pc:spChg>
        <pc:picChg chg="del">
          <ac:chgData name="DeHart, Stephanie" userId="69486e51-f5a3-47fa-a1e8-d600d3da159f" providerId="ADAL" clId="{381C0603-FD3D-472E-A108-027EE767760C}" dt="2025-05-23T02:00:56.502" v="1582" actId="478"/>
          <ac:picMkLst>
            <pc:docMk/>
            <pc:sldMk cId="3832336578" sldId="362"/>
            <ac:picMk id="4" creationId="{A54B1F23-ECB3-8475-837B-71768EC10F37}"/>
          </ac:picMkLst>
        </pc:picChg>
        <pc:picChg chg="add mod ord">
          <ac:chgData name="DeHart, Stephanie" userId="69486e51-f5a3-47fa-a1e8-d600d3da159f" providerId="ADAL" clId="{381C0603-FD3D-472E-A108-027EE767760C}" dt="2025-05-23T02:03:34.025" v="1643" actId="167"/>
          <ac:picMkLst>
            <pc:docMk/>
            <pc:sldMk cId="3832336578" sldId="362"/>
            <ac:picMk id="9" creationId="{360E2EAC-1161-44D4-B403-356BF91A715C}"/>
          </ac:picMkLst>
        </pc:picChg>
      </pc:sldChg>
      <pc:sldChg chg="addSp delSp modSp mod modClrScheme modAnim chgLayout">
        <pc:chgData name="DeHart, Stephanie" userId="69486e51-f5a3-47fa-a1e8-d600d3da159f" providerId="ADAL" clId="{381C0603-FD3D-472E-A108-027EE767760C}" dt="2025-05-23T02:49:46.895" v="3009"/>
        <pc:sldMkLst>
          <pc:docMk/>
          <pc:sldMk cId="785750278" sldId="363"/>
        </pc:sldMkLst>
        <pc:spChg chg="del">
          <ac:chgData name="DeHart, Stephanie" userId="69486e51-f5a3-47fa-a1e8-d600d3da159f" providerId="ADAL" clId="{381C0603-FD3D-472E-A108-027EE767760C}" dt="2025-05-23T02:04:40.479" v="1670" actId="478"/>
          <ac:spMkLst>
            <pc:docMk/>
            <pc:sldMk cId="785750278" sldId="363"/>
            <ac:spMk id="2" creationId="{9AFFA7F2-718C-9B01-87A5-DA516BC83E8F}"/>
          </ac:spMkLst>
        </pc:spChg>
        <pc:spChg chg="mod ord">
          <ac:chgData name="DeHart, Stephanie" userId="69486e51-f5a3-47fa-a1e8-d600d3da159f" providerId="ADAL" clId="{381C0603-FD3D-472E-A108-027EE767760C}" dt="2025-05-23T02:04:45.718" v="1672" actId="700"/>
          <ac:spMkLst>
            <pc:docMk/>
            <pc:sldMk cId="785750278" sldId="363"/>
            <ac:spMk id="3" creationId="{1DBE14B8-216F-4FC2-899F-2EB4A35DC565}"/>
          </ac:spMkLst>
        </pc:spChg>
        <pc:spChg chg="add mod ord">
          <ac:chgData name="DeHart, Stephanie" userId="69486e51-f5a3-47fa-a1e8-d600d3da159f" providerId="ADAL" clId="{381C0603-FD3D-472E-A108-027EE767760C}" dt="2025-05-23T02:04:52.391" v="1676" actId="20577"/>
          <ac:spMkLst>
            <pc:docMk/>
            <pc:sldMk cId="785750278" sldId="363"/>
            <ac:spMk id="5" creationId="{CFAF07CE-06B1-4036-816B-27A136B519F5}"/>
          </ac:spMkLst>
        </pc:spChg>
        <pc:spChg chg="mod ord">
          <ac:chgData name="DeHart, Stephanie" userId="69486e51-f5a3-47fa-a1e8-d600d3da159f" providerId="ADAL" clId="{381C0603-FD3D-472E-A108-027EE767760C}" dt="2025-05-23T02:04:45.718" v="1672" actId="700"/>
          <ac:spMkLst>
            <pc:docMk/>
            <pc:sldMk cId="785750278" sldId="363"/>
            <ac:spMk id="6" creationId="{1149A93C-4AF6-4CAA-B3F1-168B3E6D3BEF}"/>
          </ac:spMkLst>
        </pc:spChg>
        <pc:spChg chg="add mod">
          <ac:chgData name="DeHart, Stephanie" userId="69486e51-f5a3-47fa-a1e8-d600d3da159f" providerId="ADAL" clId="{381C0603-FD3D-472E-A108-027EE767760C}" dt="2025-05-23T02:05:21.559" v="1735" actId="14100"/>
          <ac:spMkLst>
            <pc:docMk/>
            <pc:sldMk cId="785750278" sldId="363"/>
            <ac:spMk id="9" creationId="{F96A52E1-6FDF-41C8-80F4-14F70626F1BB}"/>
          </ac:spMkLst>
        </pc:spChg>
        <pc:spChg chg="mod ord">
          <ac:chgData name="DeHart, Stephanie" userId="69486e51-f5a3-47fa-a1e8-d600d3da159f" providerId="ADAL" clId="{381C0603-FD3D-472E-A108-027EE767760C}" dt="2025-05-23T02:04:45.718" v="1672" actId="700"/>
          <ac:spMkLst>
            <pc:docMk/>
            <pc:sldMk cId="785750278" sldId="363"/>
            <ac:spMk id="21" creationId="{96DCB75C-CCB5-025E-797F-9BEC1AF15EBE}"/>
          </ac:spMkLst>
        </pc:spChg>
        <pc:picChg chg="del">
          <ac:chgData name="DeHart, Stephanie" userId="69486e51-f5a3-47fa-a1e8-d600d3da159f" providerId="ADAL" clId="{381C0603-FD3D-472E-A108-027EE767760C}" dt="2025-05-23T02:04:42.387" v="1671" actId="478"/>
          <ac:picMkLst>
            <pc:docMk/>
            <pc:sldMk cId="785750278" sldId="363"/>
            <ac:picMk id="4" creationId="{1267C927-EC86-18DB-DA61-8BCEE2A270E0}"/>
          </ac:picMkLst>
        </pc:picChg>
        <pc:picChg chg="add mod">
          <ac:chgData name="DeHart, Stephanie" userId="69486e51-f5a3-47fa-a1e8-d600d3da159f" providerId="ADAL" clId="{381C0603-FD3D-472E-A108-027EE767760C}" dt="2025-05-23T02:05:11.215" v="1677"/>
          <ac:picMkLst>
            <pc:docMk/>
            <pc:sldMk cId="785750278" sldId="363"/>
            <ac:picMk id="8" creationId="{DD6DC5F1-1905-48DF-815C-C7C88B73E9A5}"/>
          </ac:picMkLst>
        </pc:picChg>
      </pc:sldChg>
      <pc:sldChg chg="delSp modSp mod">
        <pc:chgData name="DeHart, Stephanie" userId="69486e51-f5a3-47fa-a1e8-d600d3da159f" providerId="ADAL" clId="{381C0603-FD3D-472E-A108-027EE767760C}" dt="2025-05-23T01:56:32.808" v="1410" actId="1037"/>
        <pc:sldMkLst>
          <pc:docMk/>
          <pc:sldMk cId="680678457" sldId="364"/>
        </pc:sldMkLst>
        <pc:spChg chg="del">
          <ac:chgData name="DeHart, Stephanie" userId="69486e51-f5a3-47fa-a1e8-d600d3da159f" providerId="ADAL" clId="{381C0603-FD3D-472E-A108-027EE767760C}" dt="2025-05-23T01:55:43.569" v="1322" actId="478"/>
          <ac:spMkLst>
            <pc:docMk/>
            <pc:sldMk cId="680678457" sldId="364"/>
            <ac:spMk id="5" creationId="{03DF529F-FDFC-4BF8-2290-EB783F3A8D1A}"/>
          </ac:spMkLst>
        </pc:spChg>
        <pc:spChg chg="mod">
          <ac:chgData name="DeHart, Stephanie" userId="69486e51-f5a3-47fa-a1e8-d600d3da159f" providerId="ADAL" clId="{381C0603-FD3D-472E-A108-027EE767760C}" dt="2025-05-23T01:56:20.409" v="1379" actId="1038"/>
          <ac:spMkLst>
            <pc:docMk/>
            <pc:sldMk cId="680678457" sldId="364"/>
            <ac:spMk id="13" creationId="{366B2359-9B54-D00F-9897-8B6B3AACEDF5}"/>
          </ac:spMkLst>
        </pc:spChg>
        <pc:spChg chg="mod">
          <ac:chgData name="DeHart, Stephanie" userId="69486e51-f5a3-47fa-a1e8-d600d3da159f" providerId="ADAL" clId="{381C0603-FD3D-472E-A108-027EE767760C}" dt="2025-05-23T01:56:27.690" v="1393" actId="1037"/>
          <ac:spMkLst>
            <pc:docMk/>
            <pc:sldMk cId="680678457" sldId="364"/>
            <ac:spMk id="14" creationId="{F89AD6E7-C3F7-F866-FB2B-6DBAEE1EDF67}"/>
          </ac:spMkLst>
        </pc:spChg>
        <pc:spChg chg="mod">
          <ac:chgData name="DeHart, Stephanie" userId="69486e51-f5a3-47fa-a1e8-d600d3da159f" providerId="ADAL" clId="{381C0603-FD3D-472E-A108-027EE767760C}" dt="2025-05-23T01:56:32.808" v="1410" actId="1037"/>
          <ac:spMkLst>
            <pc:docMk/>
            <pc:sldMk cId="680678457" sldId="364"/>
            <ac:spMk id="15" creationId="{340B2528-4BCA-0D60-DF0D-7238DBBA17C1}"/>
          </ac:spMkLst>
        </pc:spChg>
        <pc:spChg chg="mod">
          <ac:chgData name="DeHart, Stephanie" userId="69486e51-f5a3-47fa-a1e8-d600d3da159f" providerId="ADAL" clId="{381C0603-FD3D-472E-A108-027EE767760C}" dt="2025-05-23T01:01:11.106" v="11"/>
          <ac:spMkLst>
            <pc:docMk/>
            <pc:sldMk cId="680678457" sldId="364"/>
            <ac:spMk id="16" creationId="{10FDD31D-8B06-4491-898A-194BB0A080CF}"/>
          </ac:spMkLst>
        </pc:spChg>
        <pc:spChg chg="mod">
          <ac:chgData name="DeHart, Stephanie" userId="69486e51-f5a3-47fa-a1e8-d600d3da159f" providerId="ADAL" clId="{381C0603-FD3D-472E-A108-027EE767760C}" dt="2025-05-23T01:55:58.481" v="1326" actId="14100"/>
          <ac:spMkLst>
            <pc:docMk/>
            <pc:sldMk cId="680678457" sldId="364"/>
            <ac:spMk id="21" creationId="{026DE5EA-06E8-7867-215B-7C54D1B7C1F6}"/>
          </ac:spMkLst>
        </pc:spChg>
      </pc:sldChg>
      <pc:sldChg chg="addSp delSp modSp mod modClrScheme chgLayout">
        <pc:chgData name="DeHart, Stephanie" userId="69486e51-f5a3-47fa-a1e8-d600d3da159f" providerId="ADAL" clId="{381C0603-FD3D-472E-A108-027EE767760C}" dt="2025-05-23T02:08:09.277" v="1817" actId="20577"/>
        <pc:sldMkLst>
          <pc:docMk/>
          <pc:sldMk cId="3001166881" sldId="365"/>
        </pc:sldMkLst>
        <pc:spChg chg="mod ord">
          <ac:chgData name="DeHart, Stephanie" userId="69486e51-f5a3-47fa-a1e8-d600d3da159f" providerId="ADAL" clId="{381C0603-FD3D-472E-A108-027EE767760C}" dt="2025-05-23T02:07:11.001" v="1789" actId="700"/>
          <ac:spMkLst>
            <pc:docMk/>
            <pc:sldMk cId="3001166881" sldId="365"/>
            <ac:spMk id="2" creationId="{83BE8716-26A5-4CB4-BB61-8A81AF14D4BD}"/>
          </ac:spMkLst>
        </pc:spChg>
        <pc:spChg chg="del">
          <ac:chgData name="DeHart, Stephanie" userId="69486e51-f5a3-47fa-a1e8-d600d3da159f" providerId="ADAL" clId="{381C0603-FD3D-472E-A108-027EE767760C}" dt="2025-05-23T02:07:09.449" v="1788" actId="478"/>
          <ac:spMkLst>
            <pc:docMk/>
            <pc:sldMk cId="3001166881" sldId="365"/>
            <ac:spMk id="3" creationId="{D578944D-8355-BB59-F0CD-1B89A015BDD2}"/>
          </ac:spMkLst>
        </pc:spChg>
        <pc:spChg chg="del">
          <ac:chgData name="DeHart, Stephanie" userId="69486e51-f5a3-47fa-a1e8-d600d3da159f" providerId="ADAL" clId="{381C0603-FD3D-472E-A108-027EE767760C}" dt="2025-05-23T02:07:08.436" v="1787" actId="478"/>
          <ac:spMkLst>
            <pc:docMk/>
            <pc:sldMk cId="3001166881" sldId="365"/>
            <ac:spMk id="4" creationId="{896A5CCD-EF6E-557E-8E8B-0F79199FECEC}"/>
          </ac:spMkLst>
        </pc:spChg>
        <pc:spChg chg="add mod ord">
          <ac:chgData name="DeHart, Stephanie" userId="69486e51-f5a3-47fa-a1e8-d600d3da159f" providerId="ADAL" clId="{381C0603-FD3D-472E-A108-027EE767760C}" dt="2025-05-23T02:08:09.277" v="1817" actId="20577"/>
          <ac:spMkLst>
            <pc:docMk/>
            <pc:sldMk cId="3001166881" sldId="365"/>
            <ac:spMk id="5" creationId="{7BE2824D-4D66-422F-BE01-FE4528441E22}"/>
          </ac:spMkLst>
        </pc:spChg>
        <pc:spChg chg="mod ord">
          <ac:chgData name="DeHart, Stephanie" userId="69486e51-f5a3-47fa-a1e8-d600d3da159f" providerId="ADAL" clId="{381C0603-FD3D-472E-A108-027EE767760C}" dt="2025-05-23T02:07:11.001" v="1789" actId="700"/>
          <ac:spMkLst>
            <pc:docMk/>
            <pc:sldMk cId="3001166881" sldId="365"/>
            <ac:spMk id="6" creationId="{A894CEE5-AC8B-439F-815B-A271AD522A38}"/>
          </ac:spMkLst>
        </pc:spChg>
        <pc:spChg chg="mod ord">
          <ac:chgData name="DeHart, Stephanie" userId="69486e51-f5a3-47fa-a1e8-d600d3da159f" providerId="ADAL" clId="{381C0603-FD3D-472E-A108-027EE767760C}" dt="2025-05-23T02:07:11.001" v="1789" actId="700"/>
          <ac:spMkLst>
            <pc:docMk/>
            <pc:sldMk cId="3001166881" sldId="365"/>
            <ac:spMk id="21" creationId="{34816BD2-9F76-3855-7276-EB91020022D7}"/>
          </ac:spMkLst>
        </pc:spChg>
      </pc:sldChg>
      <pc:sldChg chg="addSp delSp modSp mod modClrScheme chgLayout">
        <pc:chgData name="DeHart, Stephanie" userId="69486e51-f5a3-47fa-a1e8-d600d3da159f" providerId="ADAL" clId="{381C0603-FD3D-472E-A108-027EE767760C}" dt="2025-05-23T02:10:07.789" v="1916" actId="1035"/>
        <pc:sldMkLst>
          <pc:docMk/>
          <pc:sldMk cId="2644127111" sldId="367"/>
        </pc:sldMkLst>
        <pc:spChg chg="del mod">
          <ac:chgData name="DeHart, Stephanie" userId="69486e51-f5a3-47fa-a1e8-d600d3da159f" providerId="ADAL" clId="{381C0603-FD3D-472E-A108-027EE767760C}" dt="2025-05-23T02:09:38.144" v="1869" actId="478"/>
          <ac:spMkLst>
            <pc:docMk/>
            <pc:sldMk cId="2644127111" sldId="367"/>
            <ac:spMk id="3" creationId="{C85964CD-5F71-7CAB-9692-5496EA8B8DA8}"/>
          </ac:spMkLst>
        </pc:spChg>
        <pc:spChg chg="mod ord">
          <ac:chgData name="DeHart, Stephanie" userId="69486e51-f5a3-47fa-a1e8-d600d3da159f" providerId="ADAL" clId="{381C0603-FD3D-472E-A108-027EE767760C}" dt="2025-05-23T02:09:40.691" v="1870" actId="700"/>
          <ac:spMkLst>
            <pc:docMk/>
            <pc:sldMk cId="2644127111" sldId="367"/>
            <ac:spMk id="4" creationId="{27F2A22E-DD84-47BC-8206-4B6037E9941B}"/>
          </ac:spMkLst>
        </pc:spChg>
        <pc:spChg chg="mod">
          <ac:chgData name="DeHart, Stephanie" userId="69486e51-f5a3-47fa-a1e8-d600d3da159f" providerId="ADAL" clId="{381C0603-FD3D-472E-A108-027EE767760C}" dt="2025-05-23T02:10:07.789" v="1916" actId="1035"/>
          <ac:spMkLst>
            <pc:docMk/>
            <pc:sldMk cId="2644127111" sldId="367"/>
            <ac:spMk id="5" creationId="{5CE985D0-96FD-08BC-A552-FED1630FA91D}"/>
          </ac:spMkLst>
        </pc:spChg>
        <pc:spChg chg="add mod ord">
          <ac:chgData name="DeHart, Stephanie" userId="69486e51-f5a3-47fa-a1e8-d600d3da159f" providerId="ADAL" clId="{381C0603-FD3D-472E-A108-027EE767760C}" dt="2025-05-23T02:09:57.574" v="1910" actId="14100"/>
          <ac:spMkLst>
            <pc:docMk/>
            <pc:sldMk cId="2644127111" sldId="367"/>
            <ac:spMk id="6" creationId="{F029890F-055D-4C5F-BD2F-E0FD97F495D1}"/>
          </ac:spMkLst>
        </pc:spChg>
        <pc:spChg chg="mod ord">
          <ac:chgData name="DeHart, Stephanie" userId="69486e51-f5a3-47fa-a1e8-d600d3da159f" providerId="ADAL" clId="{381C0603-FD3D-472E-A108-027EE767760C}" dt="2025-05-23T02:09:40.691" v="1870" actId="700"/>
          <ac:spMkLst>
            <pc:docMk/>
            <pc:sldMk cId="2644127111" sldId="367"/>
            <ac:spMk id="7" creationId="{823CBB4E-BD26-47E7-BB9C-B639F8E065FD}"/>
          </ac:spMkLst>
        </pc:spChg>
        <pc:spChg chg="mod ord">
          <ac:chgData name="DeHart, Stephanie" userId="69486e51-f5a3-47fa-a1e8-d600d3da159f" providerId="ADAL" clId="{381C0603-FD3D-472E-A108-027EE767760C}" dt="2025-05-23T02:09:40.691" v="1870" actId="700"/>
          <ac:spMkLst>
            <pc:docMk/>
            <pc:sldMk cId="2644127111" sldId="367"/>
            <ac:spMk id="21" creationId="{DB7B2C16-E78A-79CF-8F3B-1DE7F4A1EC4C}"/>
          </ac:spMkLst>
        </pc:spChg>
        <pc:picChg chg="mod">
          <ac:chgData name="DeHart, Stephanie" userId="69486e51-f5a3-47fa-a1e8-d600d3da159f" providerId="ADAL" clId="{381C0603-FD3D-472E-A108-027EE767760C}" dt="2025-05-23T02:10:07.789" v="1916" actId="1035"/>
          <ac:picMkLst>
            <pc:docMk/>
            <pc:sldMk cId="2644127111" sldId="367"/>
            <ac:picMk id="2" creationId="{1B1A1973-6346-D47B-508F-47DB487E777D}"/>
          </ac:picMkLst>
        </pc:picChg>
      </pc:sldChg>
      <pc:sldChg chg="modSp mod modClrScheme chgLayout">
        <pc:chgData name="DeHart, Stephanie" userId="69486e51-f5a3-47fa-a1e8-d600d3da159f" providerId="ADAL" clId="{381C0603-FD3D-472E-A108-027EE767760C}" dt="2025-05-23T02:08:36.892" v="1834" actId="1037"/>
        <pc:sldMkLst>
          <pc:docMk/>
          <pc:sldMk cId="1318317612" sldId="370"/>
        </pc:sldMkLst>
        <pc:spChg chg="mod ord">
          <ac:chgData name="DeHart, Stephanie" userId="69486e51-f5a3-47fa-a1e8-d600d3da159f" providerId="ADAL" clId="{381C0603-FD3D-472E-A108-027EE767760C}" dt="2025-05-23T02:08:21.163" v="1818" actId="700"/>
          <ac:spMkLst>
            <pc:docMk/>
            <pc:sldMk cId="1318317612" sldId="370"/>
            <ac:spMk id="2" creationId="{57D20A7B-E9A1-4748-A145-BB94534F88A5}"/>
          </ac:spMkLst>
        </pc:spChg>
        <pc:spChg chg="mod">
          <ac:chgData name="DeHart, Stephanie" userId="69486e51-f5a3-47fa-a1e8-d600d3da159f" providerId="ADAL" clId="{381C0603-FD3D-472E-A108-027EE767760C}" dt="2025-05-23T02:08:30.484" v="1821" actId="2711"/>
          <ac:spMkLst>
            <pc:docMk/>
            <pc:sldMk cId="1318317612" sldId="370"/>
            <ac:spMk id="5" creationId="{5FDB2698-9B6D-8A35-B5AF-6397EC550248}"/>
          </ac:spMkLst>
        </pc:spChg>
        <pc:spChg chg="mod">
          <ac:chgData name="DeHart, Stephanie" userId="69486e51-f5a3-47fa-a1e8-d600d3da159f" providerId="ADAL" clId="{381C0603-FD3D-472E-A108-027EE767760C}" dt="2025-05-23T02:08:36.892" v="1834" actId="1037"/>
          <ac:spMkLst>
            <pc:docMk/>
            <pc:sldMk cId="1318317612" sldId="370"/>
            <ac:spMk id="6" creationId="{8CAEC461-074C-0821-1B6C-CB018CFFB406}"/>
          </ac:spMkLst>
        </pc:spChg>
        <pc:spChg chg="mod">
          <ac:chgData name="DeHart, Stephanie" userId="69486e51-f5a3-47fa-a1e8-d600d3da159f" providerId="ADAL" clId="{381C0603-FD3D-472E-A108-027EE767760C}" dt="2025-05-23T02:08:30.484" v="1821" actId="2711"/>
          <ac:spMkLst>
            <pc:docMk/>
            <pc:sldMk cId="1318317612" sldId="370"/>
            <ac:spMk id="8" creationId="{E0A95A7F-E176-69E9-5741-CFCDEBED3A88}"/>
          </ac:spMkLst>
        </pc:spChg>
        <pc:spChg chg="mod ord">
          <ac:chgData name="DeHart, Stephanie" userId="69486e51-f5a3-47fa-a1e8-d600d3da159f" providerId="ADAL" clId="{381C0603-FD3D-472E-A108-027EE767760C}" dt="2025-05-23T02:08:21.163" v="1818" actId="700"/>
          <ac:spMkLst>
            <pc:docMk/>
            <pc:sldMk cId="1318317612" sldId="370"/>
            <ac:spMk id="10" creationId="{F12D1FB6-14F8-4BA8-8AEF-65035E226DF3}"/>
          </ac:spMkLst>
        </pc:spChg>
        <pc:spChg chg="mod ord">
          <ac:chgData name="DeHart, Stephanie" userId="69486e51-f5a3-47fa-a1e8-d600d3da159f" providerId="ADAL" clId="{381C0603-FD3D-472E-A108-027EE767760C}" dt="2025-05-23T02:08:23.426" v="1820" actId="20577"/>
          <ac:spMkLst>
            <pc:docMk/>
            <pc:sldMk cId="1318317612" sldId="370"/>
            <ac:spMk id="21" creationId="{436A3A05-BF8F-BAF5-E102-E7F1E7FB4699}"/>
          </ac:spMkLst>
        </pc:spChg>
      </pc:sldChg>
      <pc:sldChg chg="addSp delSp modSp mod chgLayout">
        <pc:chgData name="DeHart, Stephanie" userId="69486e51-f5a3-47fa-a1e8-d600d3da159f" providerId="ADAL" clId="{381C0603-FD3D-472E-A108-027EE767760C}" dt="2025-05-23T02:16:08.069" v="2160" actId="313"/>
        <pc:sldMkLst>
          <pc:docMk/>
          <pc:sldMk cId="747160390" sldId="371"/>
        </pc:sldMkLst>
        <pc:spChg chg="mod ord">
          <ac:chgData name="DeHart, Stephanie" userId="69486e51-f5a3-47fa-a1e8-d600d3da159f" providerId="ADAL" clId="{381C0603-FD3D-472E-A108-027EE767760C}" dt="2025-05-23T02:15:01.959" v="2145" actId="700"/>
          <ac:spMkLst>
            <pc:docMk/>
            <pc:sldMk cId="747160390" sldId="371"/>
            <ac:spMk id="2" creationId="{50C28943-0E6C-4344-9E59-12EE0C745A56}"/>
          </ac:spMkLst>
        </pc:spChg>
        <pc:spChg chg="add mod ord">
          <ac:chgData name="DeHart, Stephanie" userId="69486e51-f5a3-47fa-a1e8-d600d3da159f" providerId="ADAL" clId="{381C0603-FD3D-472E-A108-027EE767760C}" dt="2025-05-23T02:15:17.019" v="2157" actId="5793"/>
          <ac:spMkLst>
            <pc:docMk/>
            <pc:sldMk cId="747160390" sldId="371"/>
            <ac:spMk id="3" creationId="{C431A95F-E38C-45E3-B79E-F4CDB507DBEB}"/>
          </ac:spMkLst>
        </pc:spChg>
        <pc:spChg chg="del">
          <ac:chgData name="DeHart, Stephanie" userId="69486e51-f5a3-47fa-a1e8-d600d3da159f" providerId="ADAL" clId="{381C0603-FD3D-472E-A108-027EE767760C}" dt="2025-05-23T02:14:58.169" v="2144" actId="478"/>
          <ac:spMkLst>
            <pc:docMk/>
            <pc:sldMk cId="747160390" sldId="371"/>
            <ac:spMk id="4" creationId="{2DEA3566-5720-B42E-86CB-7F2E2BC684D2}"/>
          </ac:spMkLst>
        </pc:spChg>
        <pc:spChg chg="del">
          <ac:chgData name="DeHart, Stephanie" userId="69486e51-f5a3-47fa-a1e8-d600d3da159f" providerId="ADAL" clId="{381C0603-FD3D-472E-A108-027EE767760C}" dt="2025-05-23T02:14:55.619" v="2143" actId="478"/>
          <ac:spMkLst>
            <pc:docMk/>
            <pc:sldMk cId="747160390" sldId="371"/>
            <ac:spMk id="5" creationId="{AEB842C3-A799-A64D-BF65-1C14EDAF1626}"/>
          </ac:spMkLst>
        </pc:spChg>
        <pc:spChg chg="mod ord">
          <ac:chgData name="DeHart, Stephanie" userId="69486e51-f5a3-47fa-a1e8-d600d3da159f" providerId="ADAL" clId="{381C0603-FD3D-472E-A108-027EE767760C}" dt="2025-05-23T02:15:01.959" v="2145" actId="700"/>
          <ac:spMkLst>
            <pc:docMk/>
            <pc:sldMk cId="747160390" sldId="371"/>
            <ac:spMk id="7" creationId="{77DE70D4-7936-4918-B485-1B1679FBF166}"/>
          </ac:spMkLst>
        </pc:spChg>
        <pc:spChg chg="add del mod ord">
          <ac:chgData name="DeHart, Stephanie" userId="69486e51-f5a3-47fa-a1e8-d600d3da159f" providerId="ADAL" clId="{381C0603-FD3D-472E-A108-027EE767760C}" dt="2025-05-23T02:15:22.949" v="2158" actId="478"/>
          <ac:spMkLst>
            <pc:docMk/>
            <pc:sldMk cId="747160390" sldId="371"/>
            <ac:spMk id="8" creationId="{8E7E4C88-28F7-4AA8-9D04-7CBE2D9645F0}"/>
          </ac:spMkLst>
        </pc:spChg>
        <pc:spChg chg="mod ord">
          <ac:chgData name="DeHart, Stephanie" userId="69486e51-f5a3-47fa-a1e8-d600d3da159f" providerId="ADAL" clId="{381C0603-FD3D-472E-A108-027EE767760C}" dt="2025-05-23T02:16:08.069" v="2160" actId="313"/>
          <ac:spMkLst>
            <pc:docMk/>
            <pc:sldMk cId="747160390" sldId="371"/>
            <ac:spMk id="21" creationId="{56182719-6491-F31F-EDF1-595CC741CF2E}"/>
          </ac:spMkLst>
        </pc:spChg>
      </pc:sldChg>
      <pc:sldChg chg="addSp delSp modSp mod modClrScheme chgLayout">
        <pc:chgData name="DeHart, Stephanie" userId="69486e51-f5a3-47fa-a1e8-d600d3da159f" providerId="ADAL" clId="{381C0603-FD3D-472E-A108-027EE767760C}" dt="2025-05-23T02:16:45.989" v="2205" actId="27636"/>
        <pc:sldMkLst>
          <pc:docMk/>
          <pc:sldMk cId="2430655621" sldId="372"/>
        </pc:sldMkLst>
        <pc:spChg chg="mod ord">
          <ac:chgData name="DeHart, Stephanie" userId="69486e51-f5a3-47fa-a1e8-d600d3da159f" providerId="ADAL" clId="{381C0603-FD3D-472E-A108-027EE767760C}" dt="2025-05-23T02:16:29.991" v="2195" actId="700"/>
          <ac:spMkLst>
            <pc:docMk/>
            <pc:sldMk cId="2430655621" sldId="372"/>
            <ac:spMk id="2" creationId="{6919DA37-AFC6-4465-ADE7-6C47E0A95D16}"/>
          </ac:spMkLst>
        </pc:spChg>
        <pc:spChg chg="del">
          <ac:chgData name="DeHart, Stephanie" userId="69486e51-f5a3-47fa-a1e8-d600d3da159f" providerId="ADAL" clId="{381C0603-FD3D-472E-A108-027EE767760C}" dt="2025-05-23T02:16:28.183" v="2194" actId="478"/>
          <ac:spMkLst>
            <pc:docMk/>
            <pc:sldMk cId="2430655621" sldId="372"/>
            <ac:spMk id="3" creationId="{AC0DFE0C-E1B8-12C2-9845-42C999C783C5}"/>
          </ac:spMkLst>
        </pc:spChg>
        <pc:spChg chg="add mod ord">
          <ac:chgData name="DeHart, Stephanie" userId="69486e51-f5a3-47fa-a1e8-d600d3da159f" providerId="ADAL" clId="{381C0603-FD3D-472E-A108-027EE767760C}" dt="2025-05-23T02:16:45.989" v="2205" actId="27636"/>
          <ac:spMkLst>
            <pc:docMk/>
            <pc:sldMk cId="2430655621" sldId="372"/>
            <ac:spMk id="4" creationId="{AD836524-910A-4CBC-94E8-EFA90100DA09}"/>
          </ac:spMkLst>
        </pc:spChg>
        <pc:spChg chg="del">
          <ac:chgData name="DeHart, Stephanie" userId="69486e51-f5a3-47fa-a1e8-d600d3da159f" providerId="ADAL" clId="{381C0603-FD3D-472E-A108-027EE767760C}" dt="2025-05-23T02:16:27.141" v="2193" actId="478"/>
          <ac:spMkLst>
            <pc:docMk/>
            <pc:sldMk cId="2430655621" sldId="372"/>
            <ac:spMk id="5" creationId="{1A7707D9-6443-D04E-580C-11A7DCB35BF0}"/>
          </ac:spMkLst>
        </pc:spChg>
        <pc:spChg chg="mod ord">
          <ac:chgData name="DeHart, Stephanie" userId="69486e51-f5a3-47fa-a1e8-d600d3da159f" providerId="ADAL" clId="{381C0603-FD3D-472E-A108-027EE767760C}" dt="2025-05-23T02:16:29.991" v="2195" actId="700"/>
          <ac:spMkLst>
            <pc:docMk/>
            <pc:sldMk cId="2430655621" sldId="372"/>
            <ac:spMk id="6" creationId="{40A5E169-88A6-4730-A23E-44E28E487C58}"/>
          </ac:spMkLst>
        </pc:spChg>
        <pc:spChg chg="mod ord">
          <ac:chgData name="DeHart, Stephanie" userId="69486e51-f5a3-47fa-a1e8-d600d3da159f" providerId="ADAL" clId="{381C0603-FD3D-472E-A108-027EE767760C}" dt="2025-05-23T02:16:29.991" v="2195" actId="700"/>
          <ac:spMkLst>
            <pc:docMk/>
            <pc:sldMk cId="2430655621" sldId="372"/>
            <ac:spMk id="21" creationId="{DEB423C7-EEB7-AE69-702B-50F1ECEEC779}"/>
          </ac:spMkLst>
        </pc:spChg>
      </pc:sldChg>
      <pc:sldChg chg="addSp delSp modSp mod">
        <pc:chgData name="DeHart, Stephanie" userId="69486e51-f5a3-47fa-a1e8-d600d3da159f" providerId="ADAL" clId="{381C0603-FD3D-472E-A108-027EE767760C}" dt="2025-05-23T02:11:11.909" v="1964" actId="14100"/>
        <pc:sldMkLst>
          <pc:docMk/>
          <pc:sldMk cId="4013227489" sldId="376"/>
        </pc:sldMkLst>
        <pc:spChg chg="del">
          <ac:chgData name="DeHart, Stephanie" userId="69486e51-f5a3-47fa-a1e8-d600d3da159f" providerId="ADAL" clId="{381C0603-FD3D-472E-A108-027EE767760C}" dt="2025-05-23T02:10:35.589" v="1919" actId="478"/>
          <ac:spMkLst>
            <pc:docMk/>
            <pc:sldMk cId="4013227489" sldId="376"/>
            <ac:spMk id="3" creationId="{A45575AA-33E5-9E25-8E52-D10BD2CB00E6}"/>
          </ac:spMkLst>
        </pc:spChg>
        <pc:spChg chg="del">
          <ac:chgData name="DeHart, Stephanie" userId="69486e51-f5a3-47fa-a1e8-d600d3da159f" providerId="ADAL" clId="{381C0603-FD3D-472E-A108-027EE767760C}" dt="2025-05-23T02:10:42.209" v="1920" actId="478"/>
          <ac:spMkLst>
            <pc:docMk/>
            <pc:sldMk cId="4013227489" sldId="376"/>
            <ac:spMk id="5" creationId="{7EF7425D-F39D-FA69-A813-360C23536A83}"/>
          </ac:spMkLst>
        </pc:spChg>
        <pc:spChg chg="mod">
          <ac:chgData name="DeHart, Stephanie" userId="69486e51-f5a3-47fa-a1e8-d600d3da159f" providerId="ADAL" clId="{381C0603-FD3D-472E-A108-027EE767760C}" dt="2025-05-23T01:01:11.106" v="11"/>
          <ac:spMkLst>
            <pc:docMk/>
            <pc:sldMk cId="4013227489" sldId="376"/>
            <ac:spMk id="7" creationId="{65A5BE13-5E58-4C78-A7DF-B6D8F04231DE}"/>
          </ac:spMkLst>
        </pc:spChg>
        <pc:spChg chg="add mod">
          <ac:chgData name="DeHart, Stephanie" userId="69486e51-f5a3-47fa-a1e8-d600d3da159f" providerId="ADAL" clId="{381C0603-FD3D-472E-A108-027EE767760C}" dt="2025-05-23T02:11:11.909" v="1964" actId="14100"/>
          <ac:spMkLst>
            <pc:docMk/>
            <pc:sldMk cId="4013227489" sldId="376"/>
            <ac:spMk id="9" creationId="{A575CF33-2765-4E40-8066-53AF7555D1FB}"/>
          </ac:spMkLst>
        </pc:spChg>
        <pc:spChg chg="mod">
          <ac:chgData name="DeHart, Stephanie" userId="69486e51-f5a3-47fa-a1e8-d600d3da159f" providerId="ADAL" clId="{381C0603-FD3D-472E-A108-027EE767760C}" dt="2025-05-23T02:10:56.719" v="1925" actId="404"/>
          <ac:spMkLst>
            <pc:docMk/>
            <pc:sldMk cId="4013227489" sldId="376"/>
            <ac:spMk id="21" creationId="{424B03B0-B7F4-E7E9-073E-78C6319CD86B}"/>
          </ac:spMkLst>
        </pc:spChg>
        <pc:picChg chg="del">
          <ac:chgData name="DeHart, Stephanie" userId="69486e51-f5a3-47fa-a1e8-d600d3da159f" providerId="ADAL" clId="{381C0603-FD3D-472E-A108-027EE767760C}" dt="2025-05-23T02:10:42.833" v="1921" actId="478"/>
          <ac:picMkLst>
            <pc:docMk/>
            <pc:sldMk cId="4013227489" sldId="376"/>
            <ac:picMk id="2" creationId="{78632B14-CDBE-55D9-44C8-4BEE12101CE7}"/>
          </ac:picMkLst>
        </pc:picChg>
        <pc:picChg chg="add mod">
          <ac:chgData name="DeHart, Stephanie" userId="69486e51-f5a3-47fa-a1e8-d600d3da159f" providerId="ADAL" clId="{381C0603-FD3D-472E-A108-027EE767760C}" dt="2025-05-23T02:10:48.695" v="1922"/>
          <ac:picMkLst>
            <pc:docMk/>
            <pc:sldMk cId="4013227489" sldId="376"/>
            <ac:picMk id="8" creationId="{232EAA3E-727C-43B1-95CD-B0712F74B19F}"/>
          </ac:picMkLst>
        </pc:picChg>
      </pc:sldChg>
      <pc:sldChg chg="addSp delSp modSp mod">
        <pc:chgData name="DeHart, Stephanie" userId="69486e51-f5a3-47fa-a1e8-d600d3da159f" providerId="ADAL" clId="{381C0603-FD3D-472E-A108-027EE767760C}" dt="2025-05-23T02:12:42.735" v="2057" actId="14100"/>
        <pc:sldMkLst>
          <pc:docMk/>
          <pc:sldMk cId="144062101" sldId="377"/>
        </pc:sldMkLst>
        <pc:spChg chg="del">
          <ac:chgData name="DeHart, Stephanie" userId="69486e51-f5a3-47fa-a1e8-d600d3da159f" providerId="ADAL" clId="{381C0603-FD3D-472E-A108-027EE767760C}" dt="2025-05-23T02:11:24.543" v="1967" actId="478"/>
          <ac:spMkLst>
            <pc:docMk/>
            <pc:sldMk cId="144062101" sldId="377"/>
            <ac:spMk id="3" creationId="{E7A36108-2E55-BAE7-C779-C41B52F069B1}"/>
          </ac:spMkLst>
        </pc:spChg>
        <pc:spChg chg="del mod">
          <ac:chgData name="DeHart, Stephanie" userId="69486e51-f5a3-47fa-a1e8-d600d3da159f" providerId="ADAL" clId="{381C0603-FD3D-472E-A108-027EE767760C}" dt="2025-05-23T02:12:08.456" v="1974" actId="478"/>
          <ac:spMkLst>
            <pc:docMk/>
            <pc:sldMk cId="144062101" sldId="377"/>
            <ac:spMk id="6" creationId="{196091BB-31DD-5876-5DB4-BB6DC4A6CB50}"/>
          </ac:spMkLst>
        </pc:spChg>
        <pc:spChg chg="del mod">
          <ac:chgData name="DeHart, Stephanie" userId="69486e51-f5a3-47fa-a1e8-d600d3da159f" providerId="ADAL" clId="{381C0603-FD3D-472E-A108-027EE767760C}" dt="2025-05-23T02:12:09.809" v="1975" actId="478"/>
          <ac:spMkLst>
            <pc:docMk/>
            <pc:sldMk cId="144062101" sldId="377"/>
            <ac:spMk id="7" creationId="{FEACA5B2-E652-4CFF-6617-78D27B34D093}"/>
          </ac:spMkLst>
        </pc:spChg>
        <pc:spChg chg="del mod">
          <ac:chgData name="DeHart, Stephanie" userId="69486e51-f5a3-47fa-a1e8-d600d3da159f" providerId="ADAL" clId="{381C0603-FD3D-472E-A108-027EE767760C}" dt="2025-05-23T02:12:11.712" v="1976" actId="478"/>
          <ac:spMkLst>
            <pc:docMk/>
            <pc:sldMk cId="144062101" sldId="377"/>
            <ac:spMk id="8" creationId="{78A0798D-3909-3091-1693-96011620933F}"/>
          </ac:spMkLst>
        </pc:spChg>
        <pc:spChg chg="mod">
          <ac:chgData name="DeHart, Stephanie" userId="69486e51-f5a3-47fa-a1e8-d600d3da159f" providerId="ADAL" clId="{381C0603-FD3D-472E-A108-027EE767760C}" dt="2025-05-23T01:01:11.106" v="11"/>
          <ac:spMkLst>
            <pc:docMk/>
            <pc:sldMk cId="144062101" sldId="377"/>
            <ac:spMk id="10" creationId="{A0C1319D-3916-4248-A7C1-90D85CBDC564}"/>
          </ac:spMkLst>
        </pc:spChg>
        <pc:spChg chg="add del mod">
          <ac:chgData name="DeHart, Stephanie" userId="69486e51-f5a3-47fa-a1e8-d600d3da159f" providerId="ADAL" clId="{381C0603-FD3D-472E-A108-027EE767760C}" dt="2025-05-23T02:12:04.883" v="1973"/>
          <ac:spMkLst>
            <pc:docMk/>
            <pc:sldMk cId="144062101" sldId="377"/>
            <ac:spMk id="12" creationId="{98206EB0-1B93-4EBD-BB61-255E4E51818E}"/>
          </ac:spMkLst>
        </pc:spChg>
        <pc:spChg chg="add mod">
          <ac:chgData name="DeHart, Stephanie" userId="69486e51-f5a3-47fa-a1e8-d600d3da159f" providerId="ADAL" clId="{381C0603-FD3D-472E-A108-027EE767760C}" dt="2025-05-23T02:12:25.327" v="1991" actId="1036"/>
          <ac:spMkLst>
            <pc:docMk/>
            <pc:sldMk cId="144062101" sldId="377"/>
            <ac:spMk id="14" creationId="{46AACFFC-449B-431D-A64F-724C35844D03}"/>
          </ac:spMkLst>
        </pc:spChg>
        <pc:spChg chg="add mod">
          <ac:chgData name="DeHart, Stephanie" userId="69486e51-f5a3-47fa-a1e8-d600d3da159f" providerId="ADAL" clId="{381C0603-FD3D-472E-A108-027EE767760C}" dt="2025-05-23T02:12:33.607" v="2025" actId="1035"/>
          <ac:spMkLst>
            <pc:docMk/>
            <pc:sldMk cId="144062101" sldId="377"/>
            <ac:spMk id="15" creationId="{47E5469C-345A-445B-9A69-3E0BF8870FD7}"/>
          </ac:spMkLst>
        </pc:spChg>
        <pc:spChg chg="add mod">
          <ac:chgData name="DeHart, Stephanie" userId="69486e51-f5a3-47fa-a1e8-d600d3da159f" providerId="ADAL" clId="{381C0603-FD3D-472E-A108-027EE767760C}" dt="2025-05-23T02:12:42.735" v="2057" actId="14100"/>
          <ac:spMkLst>
            <pc:docMk/>
            <pc:sldMk cId="144062101" sldId="377"/>
            <ac:spMk id="16" creationId="{A59F9D67-0ED7-4CCA-9390-BFE0CA3A0395}"/>
          </ac:spMkLst>
        </pc:spChg>
        <pc:spChg chg="mod">
          <ac:chgData name="DeHart, Stephanie" userId="69486e51-f5a3-47fa-a1e8-d600d3da159f" providerId="ADAL" clId="{381C0603-FD3D-472E-A108-027EE767760C}" dt="2025-05-23T02:11:21.840" v="1966" actId="27636"/>
          <ac:spMkLst>
            <pc:docMk/>
            <pc:sldMk cId="144062101" sldId="377"/>
            <ac:spMk id="21" creationId="{7BD3ADC9-8837-A0B4-C6D9-10D19A195307}"/>
          </ac:spMkLst>
        </pc:spChg>
        <pc:picChg chg="add del">
          <ac:chgData name="DeHart, Stephanie" userId="69486e51-f5a3-47fa-a1e8-d600d3da159f" providerId="ADAL" clId="{381C0603-FD3D-472E-A108-027EE767760C}" dt="2025-05-23T02:11:36.852" v="1970" actId="478"/>
          <ac:picMkLst>
            <pc:docMk/>
            <pc:sldMk cId="144062101" sldId="377"/>
            <ac:picMk id="2" creationId="{9566264F-D8F1-1128-64A3-FC46CC73A23E}"/>
          </ac:picMkLst>
        </pc:picChg>
        <pc:picChg chg="add del mod">
          <ac:chgData name="DeHart, Stephanie" userId="69486e51-f5a3-47fa-a1e8-d600d3da159f" providerId="ADAL" clId="{381C0603-FD3D-472E-A108-027EE767760C}" dt="2025-05-23T02:12:04.883" v="1973"/>
          <ac:picMkLst>
            <pc:docMk/>
            <pc:sldMk cId="144062101" sldId="377"/>
            <ac:picMk id="11" creationId="{42DB0ACF-872C-4B3A-9D8A-0D321F670A12}"/>
          </ac:picMkLst>
        </pc:picChg>
        <pc:picChg chg="add mod">
          <ac:chgData name="DeHart, Stephanie" userId="69486e51-f5a3-47fa-a1e8-d600d3da159f" providerId="ADAL" clId="{381C0603-FD3D-472E-A108-027EE767760C}" dt="2025-05-23T02:12:19.102" v="1979" actId="14100"/>
          <ac:picMkLst>
            <pc:docMk/>
            <pc:sldMk cId="144062101" sldId="377"/>
            <ac:picMk id="13" creationId="{B39B6099-EAD3-4F12-BD2D-70D4A016F7F9}"/>
          </ac:picMkLst>
        </pc:picChg>
      </pc:sldChg>
      <pc:sldChg chg="addSp delSp modSp mod modClrScheme chgLayout">
        <pc:chgData name="DeHart, Stephanie" userId="69486e51-f5a3-47fa-a1e8-d600d3da159f" providerId="ADAL" clId="{381C0603-FD3D-472E-A108-027EE767760C}" dt="2025-05-23T02:13:43.559" v="2102" actId="1035"/>
        <pc:sldMkLst>
          <pc:docMk/>
          <pc:sldMk cId="1259422981" sldId="378"/>
        </pc:sldMkLst>
        <pc:spChg chg="del">
          <ac:chgData name="DeHart, Stephanie" userId="69486e51-f5a3-47fa-a1e8-d600d3da159f" providerId="ADAL" clId="{381C0603-FD3D-472E-A108-027EE767760C}" dt="2025-05-23T02:13:05.699" v="2060" actId="478"/>
          <ac:spMkLst>
            <pc:docMk/>
            <pc:sldMk cId="1259422981" sldId="378"/>
            <ac:spMk id="3" creationId="{D30AEAF7-894A-5F0A-08A6-E08489449A20}"/>
          </ac:spMkLst>
        </pc:spChg>
        <pc:spChg chg="mod ord">
          <ac:chgData name="DeHart, Stephanie" userId="69486e51-f5a3-47fa-a1e8-d600d3da159f" providerId="ADAL" clId="{381C0603-FD3D-472E-A108-027EE767760C}" dt="2025-05-23T02:13:14.438" v="2063" actId="700"/>
          <ac:spMkLst>
            <pc:docMk/>
            <pc:sldMk cId="1259422981" sldId="378"/>
            <ac:spMk id="4" creationId="{E18B2246-FAC1-4219-A62D-26B6144EC60C}"/>
          </ac:spMkLst>
        </pc:spChg>
        <pc:spChg chg="add mod ord">
          <ac:chgData name="DeHart, Stephanie" userId="69486e51-f5a3-47fa-a1e8-d600d3da159f" providerId="ADAL" clId="{381C0603-FD3D-472E-A108-027EE767760C}" dt="2025-05-23T02:13:19.801" v="2066" actId="207"/>
          <ac:spMkLst>
            <pc:docMk/>
            <pc:sldMk cId="1259422981" sldId="378"/>
            <ac:spMk id="5" creationId="{B6EA7C71-146D-46D2-82F7-3AA0A198D9E3}"/>
          </ac:spMkLst>
        </pc:spChg>
        <pc:spChg chg="mod ord">
          <ac:chgData name="DeHart, Stephanie" userId="69486e51-f5a3-47fa-a1e8-d600d3da159f" providerId="ADAL" clId="{381C0603-FD3D-472E-A108-027EE767760C}" dt="2025-05-23T02:13:14.438" v="2063" actId="700"/>
          <ac:spMkLst>
            <pc:docMk/>
            <pc:sldMk cId="1259422981" sldId="378"/>
            <ac:spMk id="6" creationId="{C43B0706-ECC4-4937-928F-8DB0C2589B34}"/>
          </ac:spMkLst>
        </pc:spChg>
        <pc:spChg chg="del">
          <ac:chgData name="DeHart, Stephanie" userId="69486e51-f5a3-47fa-a1e8-d600d3da159f" providerId="ADAL" clId="{381C0603-FD3D-472E-A108-027EE767760C}" dt="2025-05-23T02:13:12.387" v="2062" actId="478"/>
          <ac:spMkLst>
            <pc:docMk/>
            <pc:sldMk cId="1259422981" sldId="378"/>
            <ac:spMk id="7" creationId="{5587E47B-5368-4E5B-B6D3-91AE1AD81C8F}"/>
          </ac:spMkLst>
        </pc:spChg>
        <pc:spChg chg="add del mod">
          <ac:chgData name="DeHart, Stephanie" userId="69486e51-f5a3-47fa-a1e8-d600d3da159f" providerId="ADAL" clId="{381C0603-FD3D-472E-A108-027EE767760C}" dt="2025-05-23T02:13:33.999" v="2070" actId="478"/>
          <ac:spMkLst>
            <pc:docMk/>
            <pc:sldMk cId="1259422981" sldId="378"/>
            <ac:spMk id="10" creationId="{E82D6F93-D558-48C5-AC80-4DFE30CFA5DC}"/>
          </ac:spMkLst>
        </pc:spChg>
        <pc:spChg chg="add mod">
          <ac:chgData name="DeHart, Stephanie" userId="69486e51-f5a3-47fa-a1e8-d600d3da159f" providerId="ADAL" clId="{381C0603-FD3D-472E-A108-027EE767760C}" dt="2025-05-23T02:13:43.559" v="2102" actId="1035"/>
          <ac:spMkLst>
            <pc:docMk/>
            <pc:sldMk cId="1259422981" sldId="378"/>
            <ac:spMk id="11" creationId="{18FF6B6E-E6D0-422F-9679-55A5ABF13A94}"/>
          </ac:spMkLst>
        </pc:spChg>
        <pc:spChg chg="mod ord">
          <ac:chgData name="DeHart, Stephanie" userId="69486e51-f5a3-47fa-a1e8-d600d3da159f" providerId="ADAL" clId="{381C0603-FD3D-472E-A108-027EE767760C}" dt="2025-05-23T02:13:14.438" v="2063" actId="700"/>
          <ac:spMkLst>
            <pc:docMk/>
            <pc:sldMk cId="1259422981" sldId="378"/>
            <ac:spMk id="21" creationId="{1F296735-2566-50F2-E9AD-2CA6E85C27AE}"/>
          </ac:spMkLst>
        </pc:spChg>
        <pc:picChg chg="del">
          <ac:chgData name="DeHart, Stephanie" userId="69486e51-f5a3-47fa-a1e8-d600d3da159f" providerId="ADAL" clId="{381C0603-FD3D-472E-A108-027EE767760C}" dt="2025-05-23T02:13:11.093" v="2061" actId="478"/>
          <ac:picMkLst>
            <pc:docMk/>
            <pc:sldMk cId="1259422981" sldId="378"/>
            <ac:picMk id="2" creationId="{D8662D37-9836-CDAC-92A7-47F63E01EAD1}"/>
          </ac:picMkLst>
        </pc:picChg>
        <pc:picChg chg="add mod">
          <ac:chgData name="DeHart, Stephanie" userId="69486e51-f5a3-47fa-a1e8-d600d3da159f" providerId="ADAL" clId="{381C0603-FD3D-472E-A108-027EE767760C}" dt="2025-05-23T02:13:30.245" v="2069" actId="14100"/>
          <ac:picMkLst>
            <pc:docMk/>
            <pc:sldMk cId="1259422981" sldId="378"/>
            <ac:picMk id="9" creationId="{2344202D-0150-4FA2-B0DA-331953C3E8E7}"/>
          </ac:picMkLst>
        </pc:picChg>
      </pc:sldChg>
      <pc:sldChg chg="addSp delSp modSp mod modClrScheme chgLayout">
        <pc:chgData name="DeHart, Stephanie" userId="69486e51-f5a3-47fa-a1e8-d600d3da159f" providerId="ADAL" clId="{381C0603-FD3D-472E-A108-027EE767760C}" dt="2025-05-23T02:19:36.244" v="2239" actId="20577"/>
        <pc:sldMkLst>
          <pc:docMk/>
          <pc:sldMk cId="2141861347" sldId="379"/>
        </pc:sldMkLst>
        <pc:spChg chg="mod">
          <ac:chgData name="DeHart, Stephanie" userId="69486e51-f5a3-47fa-a1e8-d600d3da159f" providerId="ADAL" clId="{381C0603-FD3D-472E-A108-027EE767760C}" dt="2025-05-23T02:19:32.718" v="2238" actId="20577"/>
          <ac:spMkLst>
            <pc:docMk/>
            <pc:sldMk cId="2141861347" sldId="379"/>
            <ac:spMk id="2" creationId="{3C3F204F-3104-8A62-43E8-C30427668CA5}"/>
          </ac:spMkLst>
        </pc:spChg>
        <pc:spChg chg="mod ord">
          <ac:chgData name="DeHart, Stephanie" userId="69486e51-f5a3-47fa-a1e8-d600d3da159f" providerId="ADAL" clId="{381C0603-FD3D-472E-A108-027EE767760C}" dt="2025-05-23T02:17:02.479" v="2208" actId="700"/>
          <ac:spMkLst>
            <pc:docMk/>
            <pc:sldMk cId="2141861347" sldId="379"/>
            <ac:spMk id="3" creationId="{7193232C-7629-4CE1-8B3C-284FC2B69731}"/>
          </ac:spMkLst>
        </pc:spChg>
        <pc:spChg chg="mod">
          <ac:chgData name="DeHart, Stephanie" userId="69486e51-f5a3-47fa-a1e8-d600d3da159f" providerId="ADAL" clId="{381C0603-FD3D-472E-A108-027EE767760C}" dt="2025-05-23T02:19:13.131" v="2234" actId="1582"/>
          <ac:spMkLst>
            <pc:docMk/>
            <pc:sldMk cId="2141861347" sldId="379"/>
            <ac:spMk id="4" creationId="{492459E7-B571-E0D7-A0FC-3E59A49EE1B7}"/>
          </ac:spMkLst>
        </pc:spChg>
        <pc:spChg chg="add del mod ord">
          <ac:chgData name="DeHart, Stephanie" userId="69486e51-f5a3-47fa-a1e8-d600d3da159f" providerId="ADAL" clId="{381C0603-FD3D-472E-A108-027EE767760C}" dt="2025-05-23T02:16:58.249" v="2207" actId="478"/>
          <ac:spMkLst>
            <pc:docMk/>
            <pc:sldMk cId="2141861347" sldId="379"/>
            <ac:spMk id="5" creationId="{450D470D-D4B0-47FE-99C2-1B266DE032DD}"/>
          </ac:spMkLst>
        </pc:spChg>
        <pc:spChg chg="mod">
          <ac:chgData name="DeHart, Stephanie" userId="69486e51-f5a3-47fa-a1e8-d600d3da159f" providerId="ADAL" clId="{381C0603-FD3D-472E-A108-027EE767760C}" dt="2025-05-23T02:17:18.836" v="2212" actId="208"/>
          <ac:spMkLst>
            <pc:docMk/>
            <pc:sldMk cId="2141861347" sldId="379"/>
            <ac:spMk id="6" creationId="{EF71296F-81F8-40A1-B292-109BF306CAF7}"/>
          </ac:spMkLst>
        </pc:spChg>
        <pc:spChg chg="mod">
          <ac:chgData name="DeHart, Stephanie" userId="69486e51-f5a3-47fa-a1e8-d600d3da159f" providerId="ADAL" clId="{381C0603-FD3D-472E-A108-027EE767760C}" dt="2025-05-23T02:18:52.605" v="2230" actId="1582"/>
          <ac:spMkLst>
            <pc:docMk/>
            <pc:sldMk cId="2141861347" sldId="379"/>
            <ac:spMk id="7" creationId="{1C6D6ED2-7470-46BC-B0BB-BF5E407DBC39}"/>
          </ac:spMkLst>
        </pc:spChg>
        <pc:spChg chg="mod ord">
          <ac:chgData name="DeHart, Stephanie" userId="69486e51-f5a3-47fa-a1e8-d600d3da159f" providerId="ADAL" clId="{381C0603-FD3D-472E-A108-027EE767760C}" dt="2025-05-23T02:18:44.020" v="2228" actId="167"/>
          <ac:spMkLst>
            <pc:docMk/>
            <pc:sldMk cId="2141861347" sldId="379"/>
            <ac:spMk id="8" creationId="{F9303159-240E-3016-4650-AA9276CDD5B6}"/>
          </ac:spMkLst>
        </pc:spChg>
        <pc:spChg chg="add del mod ord">
          <ac:chgData name="DeHart, Stephanie" userId="69486e51-f5a3-47fa-a1e8-d600d3da159f" providerId="ADAL" clId="{381C0603-FD3D-472E-A108-027EE767760C}" dt="2025-05-23T02:17:02.479" v="2208" actId="700"/>
          <ac:spMkLst>
            <pc:docMk/>
            <pc:sldMk cId="2141861347" sldId="379"/>
            <ac:spMk id="9" creationId="{A0B599EA-C03F-46A7-8F67-C7F7BA6622D6}"/>
          </ac:spMkLst>
        </pc:spChg>
        <pc:spChg chg="mod">
          <ac:chgData name="DeHart, Stephanie" userId="69486e51-f5a3-47fa-a1e8-d600d3da159f" providerId="ADAL" clId="{381C0603-FD3D-472E-A108-027EE767760C}" dt="2025-05-23T02:18:36.356" v="2227" actId="1582"/>
          <ac:spMkLst>
            <pc:docMk/>
            <pc:sldMk cId="2141861347" sldId="379"/>
            <ac:spMk id="10" creationId="{382E9AB4-81D7-90D3-2840-A32E76A1B366}"/>
          </ac:spMkLst>
        </pc:spChg>
        <pc:spChg chg="mod ord">
          <ac:chgData name="DeHart, Stephanie" userId="69486e51-f5a3-47fa-a1e8-d600d3da159f" providerId="ADAL" clId="{381C0603-FD3D-472E-A108-027EE767760C}" dt="2025-05-23T02:19:30.612" v="2237" actId="20577"/>
          <ac:spMkLst>
            <pc:docMk/>
            <pc:sldMk cId="2141861347" sldId="379"/>
            <ac:spMk id="11" creationId="{C9B36779-B16E-E7D4-112A-814C2C994440}"/>
          </ac:spMkLst>
        </pc:spChg>
        <pc:spChg chg="mod">
          <ac:chgData name="DeHart, Stephanie" userId="69486e51-f5a3-47fa-a1e8-d600d3da159f" providerId="ADAL" clId="{381C0603-FD3D-472E-A108-027EE767760C}" dt="2025-05-23T02:17:59.259" v="2214" actId="1582"/>
          <ac:spMkLst>
            <pc:docMk/>
            <pc:sldMk cId="2141861347" sldId="379"/>
            <ac:spMk id="12" creationId="{0D731CDE-DE5A-EE37-9CE1-CB74F7D1CCD3}"/>
          </ac:spMkLst>
        </pc:spChg>
        <pc:spChg chg="mod">
          <ac:chgData name="DeHart, Stephanie" userId="69486e51-f5a3-47fa-a1e8-d600d3da159f" providerId="ADAL" clId="{381C0603-FD3D-472E-A108-027EE767760C}" dt="2025-05-23T02:19:20.249" v="2236" actId="207"/>
          <ac:spMkLst>
            <pc:docMk/>
            <pc:sldMk cId="2141861347" sldId="379"/>
            <ac:spMk id="15" creationId="{71229AD4-2DC2-DE6F-5581-70F951DED3CE}"/>
          </ac:spMkLst>
        </pc:spChg>
        <pc:spChg chg="mod ord">
          <ac:chgData name="DeHart, Stephanie" userId="69486e51-f5a3-47fa-a1e8-d600d3da159f" providerId="ADAL" clId="{381C0603-FD3D-472E-A108-027EE767760C}" dt="2025-05-23T02:17:02.479" v="2208" actId="700"/>
          <ac:spMkLst>
            <pc:docMk/>
            <pc:sldMk cId="2141861347" sldId="379"/>
            <ac:spMk id="16" creationId="{B670DCC2-46B8-41B7-AEEA-7F4A175A5686}"/>
          </ac:spMkLst>
        </pc:spChg>
        <pc:spChg chg="mod ord">
          <ac:chgData name="DeHart, Stephanie" userId="69486e51-f5a3-47fa-a1e8-d600d3da159f" providerId="ADAL" clId="{381C0603-FD3D-472E-A108-027EE767760C}" dt="2025-05-23T02:19:36.244" v="2239" actId="20577"/>
          <ac:spMkLst>
            <pc:docMk/>
            <pc:sldMk cId="2141861347" sldId="379"/>
            <ac:spMk id="21" creationId="{B9CFEF9C-E92D-76A0-6DB2-E02347925B99}"/>
          </ac:spMkLst>
        </pc:spChg>
        <pc:grpChg chg="ord">
          <ac:chgData name="DeHart, Stephanie" userId="69486e51-f5a3-47fa-a1e8-d600d3da159f" providerId="ADAL" clId="{381C0603-FD3D-472E-A108-027EE767760C}" dt="2025-05-23T02:19:02.821" v="2232" actId="167"/>
          <ac:grpSpMkLst>
            <pc:docMk/>
            <pc:sldMk cId="2141861347" sldId="379"/>
            <ac:grpSpMk id="14" creationId="{F9B0C2DA-E1BC-5457-5F10-927890F16DB7}"/>
          </ac:grpSpMkLst>
        </pc:grpChg>
      </pc:sldChg>
      <pc:sldChg chg="addSp delSp modSp mod chgLayout">
        <pc:chgData name="DeHart, Stephanie" userId="69486e51-f5a3-47fa-a1e8-d600d3da159f" providerId="ADAL" clId="{381C0603-FD3D-472E-A108-027EE767760C}" dt="2025-05-23T01:47:43.739" v="1076" actId="1038"/>
        <pc:sldMkLst>
          <pc:docMk/>
          <pc:sldMk cId="3407240082" sldId="380"/>
        </pc:sldMkLst>
        <pc:spChg chg="del">
          <ac:chgData name="DeHart, Stephanie" userId="69486e51-f5a3-47fa-a1e8-d600d3da159f" providerId="ADAL" clId="{381C0603-FD3D-472E-A108-027EE767760C}" dt="2025-05-23T01:46:59.930" v="1043" actId="478"/>
          <ac:spMkLst>
            <pc:docMk/>
            <pc:sldMk cId="3407240082" sldId="380"/>
            <ac:spMk id="2" creationId="{6BE3F700-8CC6-C357-DF69-8BBB11F40F43}"/>
          </ac:spMkLst>
        </pc:spChg>
        <pc:spChg chg="del">
          <ac:chgData name="DeHart, Stephanie" userId="69486e51-f5a3-47fa-a1e8-d600d3da159f" providerId="ADAL" clId="{381C0603-FD3D-472E-A108-027EE767760C}" dt="2025-05-23T01:47:07.598" v="1045" actId="478"/>
          <ac:spMkLst>
            <pc:docMk/>
            <pc:sldMk cId="3407240082" sldId="380"/>
            <ac:spMk id="3" creationId="{3E9E8AC9-9E34-1017-0E1A-4A3271E7037F}"/>
          </ac:spMkLst>
        </pc:spChg>
        <pc:spChg chg="mod ord">
          <ac:chgData name="DeHart, Stephanie" userId="69486e51-f5a3-47fa-a1e8-d600d3da159f" providerId="ADAL" clId="{381C0603-FD3D-472E-A108-027EE767760C}" dt="2025-05-23T01:46:49.428" v="1035" actId="700"/>
          <ac:spMkLst>
            <pc:docMk/>
            <pc:sldMk cId="3407240082" sldId="380"/>
            <ac:spMk id="4" creationId="{25C25002-91E8-4511-A20D-4A1740EC735F}"/>
          </ac:spMkLst>
        </pc:spChg>
        <pc:spChg chg="add mod ord">
          <ac:chgData name="DeHart, Stephanie" userId="69486e51-f5a3-47fa-a1e8-d600d3da159f" providerId="ADAL" clId="{381C0603-FD3D-472E-A108-027EE767760C}" dt="2025-05-23T01:47:34.418" v="1062" actId="207"/>
          <ac:spMkLst>
            <pc:docMk/>
            <pc:sldMk cId="3407240082" sldId="380"/>
            <ac:spMk id="5" creationId="{65A5551E-362D-47C6-9621-EC3F9EBF470D}"/>
          </ac:spMkLst>
        </pc:spChg>
        <pc:spChg chg="add mod ord">
          <ac:chgData name="DeHart, Stephanie" userId="69486e51-f5a3-47fa-a1e8-d600d3da159f" providerId="ADAL" clId="{381C0603-FD3D-472E-A108-027EE767760C}" dt="2025-05-23T01:47:38.653" v="1064" actId="113"/>
          <ac:spMkLst>
            <pc:docMk/>
            <pc:sldMk cId="3407240082" sldId="380"/>
            <ac:spMk id="6" creationId="{00B3994C-A912-48B8-9286-EA6CC0A7C4B8}"/>
          </ac:spMkLst>
        </pc:spChg>
        <pc:spChg chg="mod ord">
          <ac:chgData name="DeHart, Stephanie" userId="69486e51-f5a3-47fa-a1e8-d600d3da159f" providerId="ADAL" clId="{381C0603-FD3D-472E-A108-027EE767760C}" dt="2025-05-23T01:46:49.428" v="1035" actId="700"/>
          <ac:spMkLst>
            <pc:docMk/>
            <pc:sldMk cId="3407240082" sldId="380"/>
            <ac:spMk id="7" creationId="{998A6FC2-C697-4DA4-91BB-6F6FFF86F3B5}"/>
          </ac:spMkLst>
        </pc:spChg>
        <pc:spChg chg="mod ord">
          <ac:chgData name="DeHart, Stephanie" userId="69486e51-f5a3-47fa-a1e8-d600d3da159f" providerId="ADAL" clId="{381C0603-FD3D-472E-A108-027EE767760C}" dt="2025-05-23T01:46:53.915" v="1042" actId="20577"/>
          <ac:spMkLst>
            <pc:docMk/>
            <pc:sldMk cId="3407240082" sldId="380"/>
            <ac:spMk id="21" creationId="{FDD03956-769A-1617-635E-3CCAC4FE185F}"/>
          </ac:spMkLst>
        </pc:spChg>
        <pc:picChg chg="mod">
          <ac:chgData name="DeHart, Stephanie" userId="69486e51-f5a3-47fa-a1e8-d600d3da159f" providerId="ADAL" clId="{381C0603-FD3D-472E-A108-027EE767760C}" dt="2025-05-23T01:47:43.739" v="1076" actId="1038"/>
          <ac:picMkLst>
            <pc:docMk/>
            <pc:sldMk cId="3407240082" sldId="380"/>
            <ac:picMk id="9" creationId="{DB271197-DE23-C575-B27C-BFDCAAFE87B1}"/>
          </ac:picMkLst>
        </pc:picChg>
      </pc:sldChg>
      <pc:sldChg chg="addSp delSp modSp mod chgLayout">
        <pc:chgData name="DeHart, Stephanie" userId="69486e51-f5a3-47fa-a1e8-d600d3da159f" providerId="ADAL" clId="{381C0603-FD3D-472E-A108-027EE767760C}" dt="2025-05-23T01:50:10.895" v="1207" actId="1076"/>
        <pc:sldMkLst>
          <pc:docMk/>
          <pc:sldMk cId="2723947592" sldId="381"/>
        </pc:sldMkLst>
        <pc:spChg chg="del">
          <ac:chgData name="DeHart, Stephanie" userId="69486e51-f5a3-47fa-a1e8-d600d3da159f" providerId="ADAL" clId="{381C0603-FD3D-472E-A108-027EE767760C}" dt="2025-05-23T01:49:04.935" v="1172" actId="478"/>
          <ac:spMkLst>
            <pc:docMk/>
            <pc:sldMk cId="2723947592" sldId="381"/>
            <ac:spMk id="2" creationId="{BD2C5AD9-40FA-441E-36DB-66199EE9C72B}"/>
          </ac:spMkLst>
        </pc:spChg>
        <pc:spChg chg="del">
          <ac:chgData name="DeHart, Stephanie" userId="69486e51-f5a3-47fa-a1e8-d600d3da159f" providerId="ADAL" clId="{381C0603-FD3D-472E-A108-027EE767760C}" dt="2025-05-23T01:49:17.098" v="1175" actId="478"/>
          <ac:spMkLst>
            <pc:docMk/>
            <pc:sldMk cId="2723947592" sldId="381"/>
            <ac:spMk id="3" creationId="{59D4FE93-BFFC-70A8-F355-2F7AF84B7762}"/>
          </ac:spMkLst>
        </pc:spChg>
        <pc:spChg chg="mod ord">
          <ac:chgData name="DeHart, Stephanie" userId="69486e51-f5a3-47fa-a1e8-d600d3da159f" providerId="ADAL" clId="{381C0603-FD3D-472E-A108-027EE767760C}" dt="2025-05-23T01:49:09.249" v="1173" actId="700"/>
          <ac:spMkLst>
            <pc:docMk/>
            <pc:sldMk cId="2723947592" sldId="381"/>
            <ac:spMk id="4" creationId="{2557B0F4-424A-41E0-8826-855D6281BD80}"/>
          </ac:spMkLst>
        </pc:spChg>
        <pc:spChg chg="del">
          <ac:chgData name="DeHart, Stephanie" userId="69486e51-f5a3-47fa-a1e8-d600d3da159f" providerId="ADAL" clId="{381C0603-FD3D-472E-A108-027EE767760C}" dt="2025-05-23T01:48:28.268" v="1135" actId="478"/>
          <ac:spMkLst>
            <pc:docMk/>
            <pc:sldMk cId="2723947592" sldId="381"/>
            <ac:spMk id="5" creationId="{987026ED-F7B2-CA54-8DE9-84DBD9D78B87}"/>
          </ac:spMkLst>
        </pc:spChg>
        <pc:spChg chg="add mod ord">
          <ac:chgData name="DeHart, Stephanie" userId="69486e51-f5a3-47fa-a1e8-d600d3da159f" providerId="ADAL" clId="{381C0603-FD3D-472E-A108-027EE767760C}" dt="2025-05-23T01:50:03.728" v="1203" actId="1035"/>
          <ac:spMkLst>
            <pc:docMk/>
            <pc:sldMk cId="2723947592" sldId="381"/>
            <ac:spMk id="6" creationId="{2E2A057C-A633-4641-BE27-F44CCE13098F}"/>
          </ac:spMkLst>
        </pc:spChg>
        <pc:spChg chg="del">
          <ac:chgData name="DeHart, Stephanie" userId="69486e51-f5a3-47fa-a1e8-d600d3da159f" providerId="ADAL" clId="{381C0603-FD3D-472E-A108-027EE767760C}" dt="2025-05-23T01:48:57.360" v="1171" actId="478"/>
          <ac:spMkLst>
            <pc:docMk/>
            <pc:sldMk cId="2723947592" sldId="381"/>
            <ac:spMk id="7" creationId="{D4B29CF0-222F-E34A-68A1-37120C6946AA}"/>
          </ac:spMkLst>
        </pc:spChg>
        <pc:spChg chg="add mod ord">
          <ac:chgData name="DeHart, Stephanie" userId="69486e51-f5a3-47fa-a1e8-d600d3da159f" providerId="ADAL" clId="{381C0603-FD3D-472E-A108-027EE767760C}" dt="2025-05-23T01:50:03.728" v="1203" actId="1035"/>
          <ac:spMkLst>
            <pc:docMk/>
            <pc:sldMk cId="2723947592" sldId="381"/>
            <ac:spMk id="9" creationId="{42B593BD-F341-4636-A5D9-529AF6E794EF}"/>
          </ac:spMkLst>
        </pc:spChg>
        <pc:spChg chg="mod ord">
          <ac:chgData name="DeHart, Stephanie" userId="69486e51-f5a3-47fa-a1e8-d600d3da159f" providerId="ADAL" clId="{381C0603-FD3D-472E-A108-027EE767760C}" dt="2025-05-23T01:49:09.249" v="1173" actId="700"/>
          <ac:spMkLst>
            <pc:docMk/>
            <pc:sldMk cId="2723947592" sldId="381"/>
            <ac:spMk id="10" creationId="{4B6B6D28-E79A-46B7-9509-53D11087C3E7}"/>
          </ac:spMkLst>
        </pc:spChg>
        <pc:spChg chg="mod ord">
          <ac:chgData name="DeHart, Stephanie" userId="69486e51-f5a3-47fa-a1e8-d600d3da159f" providerId="ADAL" clId="{381C0603-FD3D-472E-A108-027EE767760C}" dt="2025-05-23T01:49:09.249" v="1173" actId="700"/>
          <ac:spMkLst>
            <pc:docMk/>
            <pc:sldMk cId="2723947592" sldId="381"/>
            <ac:spMk id="21" creationId="{C36C0E0A-DD81-BBB1-5B60-37F3B0BBBCE1}"/>
          </ac:spMkLst>
        </pc:spChg>
        <pc:picChg chg="mod">
          <ac:chgData name="DeHart, Stephanie" userId="69486e51-f5a3-47fa-a1e8-d600d3da159f" providerId="ADAL" clId="{381C0603-FD3D-472E-A108-027EE767760C}" dt="2025-05-23T01:50:10.895" v="1207" actId="1076"/>
          <ac:picMkLst>
            <pc:docMk/>
            <pc:sldMk cId="2723947592" sldId="381"/>
            <ac:picMk id="8" creationId="{44841A26-FD38-A5D4-8D47-B7A21BE66FB4}"/>
          </ac:picMkLst>
        </pc:picChg>
        <pc:picChg chg="mod">
          <ac:chgData name="DeHart, Stephanie" userId="69486e51-f5a3-47fa-a1e8-d600d3da159f" providerId="ADAL" clId="{381C0603-FD3D-472E-A108-027EE767760C}" dt="2025-05-23T01:50:06.848" v="1206" actId="1035"/>
          <ac:picMkLst>
            <pc:docMk/>
            <pc:sldMk cId="2723947592" sldId="381"/>
            <ac:picMk id="1026" creationId="{BD3DB49F-71C4-A611-AED9-740CCA8A3785}"/>
          </ac:picMkLst>
        </pc:picChg>
      </pc:sldChg>
      <pc:sldChg chg="delSp modSp mod modClrScheme chgLayout">
        <pc:chgData name="DeHart, Stephanie" userId="69486e51-f5a3-47fa-a1e8-d600d3da159f" providerId="ADAL" clId="{381C0603-FD3D-472E-A108-027EE767760C}" dt="2025-05-23T02:23:27.472" v="2405" actId="1035"/>
        <pc:sldMkLst>
          <pc:docMk/>
          <pc:sldMk cId="759574017" sldId="383"/>
        </pc:sldMkLst>
        <pc:spChg chg="mod">
          <ac:chgData name="DeHart, Stephanie" userId="69486e51-f5a3-47fa-a1e8-d600d3da159f" providerId="ADAL" clId="{381C0603-FD3D-472E-A108-027EE767760C}" dt="2025-05-23T02:23:27.472" v="2405" actId="1035"/>
          <ac:spMkLst>
            <pc:docMk/>
            <pc:sldMk cId="759574017" sldId="383"/>
            <ac:spMk id="2" creationId="{56D6A19A-1AFC-41C0-C071-5CCFCCBC0942}"/>
          </ac:spMkLst>
        </pc:spChg>
        <pc:spChg chg="mod ord">
          <ac:chgData name="DeHart, Stephanie" userId="69486e51-f5a3-47fa-a1e8-d600d3da159f" providerId="ADAL" clId="{381C0603-FD3D-472E-A108-027EE767760C}" dt="2025-05-23T02:23:01.168" v="2381" actId="700"/>
          <ac:spMkLst>
            <pc:docMk/>
            <pc:sldMk cId="759574017" sldId="383"/>
            <ac:spMk id="3" creationId="{1A2BD28B-051A-4C8C-A815-8CC1D50C6F97}"/>
          </ac:spMkLst>
        </pc:spChg>
        <pc:spChg chg="mod">
          <ac:chgData name="DeHart, Stephanie" userId="69486e51-f5a3-47fa-a1e8-d600d3da159f" providerId="ADAL" clId="{381C0603-FD3D-472E-A108-027EE767760C}" dt="2025-05-23T02:23:27.472" v="2405" actId="1035"/>
          <ac:spMkLst>
            <pc:docMk/>
            <pc:sldMk cId="759574017" sldId="383"/>
            <ac:spMk id="5" creationId="{184C8496-3B75-12D1-5C02-9DE15CAFD078}"/>
          </ac:spMkLst>
        </pc:spChg>
        <pc:spChg chg="del">
          <ac:chgData name="DeHart, Stephanie" userId="69486e51-f5a3-47fa-a1e8-d600d3da159f" providerId="ADAL" clId="{381C0603-FD3D-472E-A108-027EE767760C}" dt="2025-05-23T02:22:58.449" v="2380" actId="478"/>
          <ac:spMkLst>
            <pc:docMk/>
            <pc:sldMk cId="759574017" sldId="383"/>
            <ac:spMk id="11" creationId="{436E2D90-8942-73D3-D22E-9CAA74A65ED2}"/>
          </ac:spMkLst>
        </pc:spChg>
        <pc:spChg chg="mod">
          <ac:chgData name="DeHart, Stephanie" userId="69486e51-f5a3-47fa-a1e8-d600d3da159f" providerId="ADAL" clId="{381C0603-FD3D-472E-A108-027EE767760C}" dt="2025-05-23T02:23:27.472" v="2405" actId="1035"/>
          <ac:spMkLst>
            <pc:docMk/>
            <pc:sldMk cId="759574017" sldId="383"/>
            <ac:spMk id="16" creationId="{E3556247-88E7-9ED1-B88D-43001770DFE9}"/>
          </ac:spMkLst>
        </pc:spChg>
        <pc:spChg chg="mod">
          <ac:chgData name="DeHart, Stephanie" userId="69486e51-f5a3-47fa-a1e8-d600d3da159f" providerId="ADAL" clId="{381C0603-FD3D-472E-A108-027EE767760C}" dt="2025-05-23T02:23:27.472" v="2405" actId="1035"/>
          <ac:spMkLst>
            <pc:docMk/>
            <pc:sldMk cId="759574017" sldId="383"/>
            <ac:spMk id="17" creationId="{1E4DD868-4C9E-2A04-00CE-AF493D07FEBC}"/>
          </ac:spMkLst>
        </pc:spChg>
        <pc:spChg chg="mod ord">
          <ac:chgData name="DeHart, Stephanie" userId="69486e51-f5a3-47fa-a1e8-d600d3da159f" providerId="ADAL" clId="{381C0603-FD3D-472E-A108-027EE767760C}" dt="2025-05-23T02:23:01.168" v="2381" actId="700"/>
          <ac:spMkLst>
            <pc:docMk/>
            <pc:sldMk cId="759574017" sldId="383"/>
            <ac:spMk id="18" creationId="{BB935005-19E3-46A3-9F5B-BF93CCD72CC6}"/>
          </ac:spMkLst>
        </pc:spChg>
        <pc:spChg chg="mod">
          <ac:chgData name="DeHart, Stephanie" userId="69486e51-f5a3-47fa-a1e8-d600d3da159f" providerId="ADAL" clId="{381C0603-FD3D-472E-A108-027EE767760C}" dt="2025-05-23T02:23:27.472" v="2405" actId="1035"/>
          <ac:spMkLst>
            <pc:docMk/>
            <pc:sldMk cId="759574017" sldId="383"/>
            <ac:spMk id="19" creationId="{28290748-F395-B884-4080-11EB9A12C616}"/>
          </ac:spMkLst>
        </pc:spChg>
        <pc:spChg chg="mod">
          <ac:chgData name="DeHart, Stephanie" userId="69486e51-f5a3-47fa-a1e8-d600d3da159f" providerId="ADAL" clId="{381C0603-FD3D-472E-A108-027EE767760C}" dt="2025-05-23T02:23:27.472" v="2405" actId="1035"/>
          <ac:spMkLst>
            <pc:docMk/>
            <pc:sldMk cId="759574017" sldId="383"/>
            <ac:spMk id="20" creationId="{D75F9817-599C-BC38-4C60-2FAC8D6F5C26}"/>
          </ac:spMkLst>
        </pc:spChg>
        <pc:spChg chg="mod">
          <ac:chgData name="DeHart, Stephanie" userId="69486e51-f5a3-47fa-a1e8-d600d3da159f" providerId="ADAL" clId="{381C0603-FD3D-472E-A108-027EE767760C}" dt="2025-05-23T02:23:27.472" v="2405" actId="1035"/>
          <ac:spMkLst>
            <pc:docMk/>
            <pc:sldMk cId="759574017" sldId="383"/>
            <ac:spMk id="22" creationId="{3A53EF74-A475-9A4B-4ACA-18EB39868079}"/>
          </ac:spMkLst>
        </pc:spChg>
        <pc:spChg chg="mod">
          <ac:chgData name="DeHart, Stephanie" userId="69486e51-f5a3-47fa-a1e8-d600d3da159f" providerId="ADAL" clId="{381C0603-FD3D-472E-A108-027EE767760C}" dt="2025-05-23T02:23:27.472" v="2405" actId="1035"/>
          <ac:spMkLst>
            <pc:docMk/>
            <pc:sldMk cId="759574017" sldId="383"/>
            <ac:spMk id="27" creationId="{7C4227B2-6010-1CB8-2EEE-51C6B5771DF3}"/>
          </ac:spMkLst>
        </pc:spChg>
        <pc:spChg chg="mod">
          <ac:chgData name="DeHart, Stephanie" userId="69486e51-f5a3-47fa-a1e8-d600d3da159f" providerId="ADAL" clId="{381C0603-FD3D-472E-A108-027EE767760C}" dt="2025-05-23T02:23:27.472" v="2405" actId="1035"/>
          <ac:spMkLst>
            <pc:docMk/>
            <pc:sldMk cId="759574017" sldId="383"/>
            <ac:spMk id="28" creationId="{9E833380-201C-6AAC-BCE9-4FE6D10CD496}"/>
          </ac:spMkLst>
        </pc:spChg>
        <pc:spChg chg="mod">
          <ac:chgData name="DeHart, Stephanie" userId="69486e51-f5a3-47fa-a1e8-d600d3da159f" providerId="ADAL" clId="{381C0603-FD3D-472E-A108-027EE767760C}" dt="2025-05-23T02:23:27.472" v="2405" actId="1035"/>
          <ac:spMkLst>
            <pc:docMk/>
            <pc:sldMk cId="759574017" sldId="383"/>
            <ac:spMk id="30" creationId="{092FFCAD-0D73-012C-7256-7C7FC33884FE}"/>
          </ac:spMkLst>
        </pc:spChg>
        <pc:spChg chg="mod">
          <ac:chgData name="DeHart, Stephanie" userId="69486e51-f5a3-47fa-a1e8-d600d3da159f" providerId="ADAL" clId="{381C0603-FD3D-472E-A108-027EE767760C}" dt="2025-05-23T02:23:27.472" v="2405" actId="1035"/>
          <ac:spMkLst>
            <pc:docMk/>
            <pc:sldMk cId="759574017" sldId="383"/>
            <ac:spMk id="31" creationId="{F304A644-F50A-51FC-BE00-5FCC790EC9BE}"/>
          </ac:spMkLst>
        </pc:spChg>
        <pc:spChg chg="mod">
          <ac:chgData name="DeHart, Stephanie" userId="69486e51-f5a3-47fa-a1e8-d600d3da159f" providerId="ADAL" clId="{381C0603-FD3D-472E-A108-027EE767760C}" dt="2025-05-23T02:23:27.472" v="2405" actId="1035"/>
          <ac:spMkLst>
            <pc:docMk/>
            <pc:sldMk cId="759574017" sldId="383"/>
            <ac:spMk id="40" creationId="{0B670968-24E5-0F05-C422-BE6072D2F009}"/>
          </ac:spMkLst>
        </pc:spChg>
        <pc:spChg chg="mod ord">
          <ac:chgData name="DeHart, Stephanie" userId="69486e51-f5a3-47fa-a1e8-d600d3da159f" providerId="ADAL" clId="{381C0603-FD3D-472E-A108-027EE767760C}" dt="2025-05-23T02:23:08.309" v="2386" actId="20577"/>
          <ac:spMkLst>
            <pc:docMk/>
            <pc:sldMk cId="759574017" sldId="383"/>
            <ac:spMk id="158" creationId="{5C955CD1-97D2-EBFA-E7BF-B4A41E6363F3}"/>
          </ac:spMkLst>
        </pc:spChg>
        <pc:cxnChg chg="mod">
          <ac:chgData name="DeHart, Stephanie" userId="69486e51-f5a3-47fa-a1e8-d600d3da159f" providerId="ADAL" clId="{381C0603-FD3D-472E-A108-027EE767760C}" dt="2025-05-23T02:23:27.472" v="2405" actId="1035"/>
          <ac:cxnSpMkLst>
            <pc:docMk/>
            <pc:sldMk cId="759574017" sldId="383"/>
            <ac:cxnSpMk id="14" creationId="{4B7E3F91-1CCC-12F4-2AC1-BAA8ABE68E19}"/>
          </ac:cxnSpMkLst>
        </pc:cxnChg>
      </pc:sldChg>
      <pc:sldChg chg="delSp modSp mod modClrScheme chgLayout">
        <pc:chgData name="DeHart, Stephanie" userId="69486e51-f5a3-47fa-a1e8-d600d3da159f" providerId="ADAL" clId="{381C0603-FD3D-472E-A108-027EE767760C}" dt="2025-05-23T02:24:22.097" v="2443" actId="1035"/>
        <pc:sldMkLst>
          <pc:docMk/>
          <pc:sldMk cId="3537374917" sldId="384"/>
        </pc:sldMkLst>
        <pc:spChg chg="mod ord">
          <ac:chgData name="DeHart, Stephanie" userId="69486e51-f5a3-47fa-a1e8-d600d3da159f" providerId="ADAL" clId="{381C0603-FD3D-472E-A108-027EE767760C}" dt="2025-05-23T02:23:51.171" v="2407" actId="700"/>
          <ac:spMkLst>
            <pc:docMk/>
            <pc:sldMk cId="3537374917" sldId="384"/>
            <ac:spMk id="2" creationId="{826554AC-BCA8-40A4-B87D-09D070FAE476}"/>
          </ac:spMkLst>
        </pc:spChg>
        <pc:spChg chg="mod">
          <ac:chgData name="DeHart, Stephanie" userId="69486e51-f5a3-47fa-a1e8-d600d3da159f" providerId="ADAL" clId="{381C0603-FD3D-472E-A108-027EE767760C}" dt="2025-05-23T02:24:22.097" v="2443" actId="1035"/>
          <ac:spMkLst>
            <pc:docMk/>
            <pc:sldMk cId="3537374917" sldId="384"/>
            <ac:spMk id="4" creationId="{35E7DA25-2A41-1185-9F51-256E3D9C25FD}"/>
          </ac:spMkLst>
        </pc:spChg>
        <pc:spChg chg="mod">
          <ac:chgData name="DeHart, Stephanie" userId="69486e51-f5a3-47fa-a1e8-d600d3da159f" providerId="ADAL" clId="{381C0603-FD3D-472E-A108-027EE767760C}" dt="2025-05-23T02:24:22.097" v="2443" actId="1035"/>
          <ac:spMkLst>
            <pc:docMk/>
            <pc:sldMk cId="3537374917" sldId="384"/>
            <ac:spMk id="10" creationId="{9F3ED423-E821-F4FB-3929-1A3E5D1B423B}"/>
          </ac:spMkLst>
        </pc:spChg>
        <pc:spChg chg="del">
          <ac:chgData name="DeHart, Stephanie" userId="69486e51-f5a3-47fa-a1e8-d600d3da159f" providerId="ADAL" clId="{381C0603-FD3D-472E-A108-027EE767760C}" dt="2025-05-23T02:23:46.069" v="2406" actId="478"/>
          <ac:spMkLst>
            <pc:docMk/>
            <pc:sldMk cId="3537374917" sldId="384"/>
            <ac:spMk id="11" creationId="{967B9C58-6654-299D-A5EA-E94523381C59}"/>
          </ac:spMkLst>
        </pc:spChg>
        <pc:spChg chg="mod ord">
          <ac:chgData name="DeHart, Stephanie" userId="69486e51-f5a3-47fa-a1e8-d600d3da159f" providerId="ADAL" clId="{381C0603-FD3D-472E-A108-027EE767760C}" dt="2025-05-23T02:23:51.171" v="2407" actId="700"/>
          <ac:spMkLst>
            <pc:docMk/>
            <pc:sldMk cId="3537374917" sldId="384"/>
            <ac:spMk id="12" creationId="{A2701074-B366-4926-AC1E-538943A98D2B}"/>
          </ac:spMkLst>
        </pc:spChg>
        <pc:spChg chg="mod">
          <ac:chgData name="DeHart, Stephanie" userId="69486e51-f5a3-47fa-a1e8-d600d3da159f" providerId="ADAL" clId="{381C0603-FD3D-472E-A108-027EE767760C}" dt="2025-05-23T02:24:22.097" v="2443" actId="1035"/>
          <ac:spMkLst>
            <pc:docMk/>
            <pc:sldMk cId="3537374917" sldId="384"/>
            <ac:spMk id="14" creationId="{EDF9E97A-6F0C-4D08-9DA8-C48982123CAE}"/>
          </ac:spMkLst>
        </pc:spChg>
        <pc:spChg chg="mod">
          <ac:chgData name="DeHart, Stephanie" userId="69486e51-f5a3-47fa-a1e8-d600d3da159f" providerId="ADAL" clId="{381C0603-FD3D-472E-A108-027EE767760C}" dt="2025-05-23T02:24:22.097" v="2443" actId="1035"/>
          <ac:spMkLst>
            <pc:docMk/>
            <pc:sldMk cId="3537374917" sldId="384"/>
            <ac:spMk id="17" creationId="{1830D017-EBD3-C099-2871-1BA029957A27}"/>
          </ac:spMkLst>
        </pc:spChg>
        <pc:spChg chg="mod">
          <ac:chgData name="DeHart, Stephanie" userId="69486e51-f5a3-47fa-a1e8-d600d3da159f" providerId="ADAL" clId="{381C0603-FD3D-472E-A108-027EE767760C}" dt="2025-05-23T02:24:22.097" v="2443" actId="1035"/>
          <ac:spMkLst>
            <pc:docMk/>
            <pc:sldMk cId="3537374917" sldId="384"/>
            <ac:spMk id="21" creationId="{56E072DB-18D7-FE0B-CCE6-73F749976BC1}"/>
          </ac:spMkLst>
        </pc:spChg>
        <pc:spChg chg="mod">
          <ac:chgData name="DeHart, Stephanie" userId="69486e51-f5a3-47fa-a1e8-d600d3da159f" providerId="ADAL" clId="{381C0603-FD3D-472E-A108-027EE767760C}" dt="2025-05-23T02:24:22.097" v="2443" actId="1035"/>
          <ac:spMkLst>
            <pc:docMk/>
            <pc:sldMk cId="3537374917" sldId="384"/>
            <ac:spMk id="22" creationId="{02A91D64-6D7C-0471-7F55-764CADA06724}"/>
          </ac:spMkLst>
        </pc:spChg>
        <pc:spChg chg="mod">
          <ac:chgData name="DeHart, Stephanie" userId="69486e51-f5a3-47fa-a1e8-d600d3da159f" providerId="ADAL" clId="{381C0603-FD3D-472E-A108-027EE767760C}" dt="2025-05-23T02:24:22.097" v="2443" actId="1035"/>
          <ac:spMkLst>
            <pc:docMk/>
            <pc:sldMk cId="3537374917" sldId="384"/>
            <ac:spMk id="24" creationId="{F2061B1F-B2F4-7A7C-9389-14525FD99C75}"/>
          </ac:spMkLst>
        </pc:spChg>
        <pc:spChg chg="mod ord">
          <ac:chgData name="DeHart, Stephanie" userId="69486e51-f5a3-47fa-a1e8-d600d3da159f" providerId="ADAL" clId="{381C0603-FD3D-472E-A108-027EE767760C}" dt="2025-05-23T02:24:07.935" v="2423" actId="20577"/>
          <ac:spMkLst>
            <pc:docMk/>
            <pc:sldMk cId="3537374917" sldId="384"/>
            <ac:spMk id="158" creationId="{47FE3947-C73B-8DFF-369F-893613D04820}"/>
          </ac:spMkLst>
        </pc:spChg>
      </pc:sldChg>
      <pc:sldChg chg="delSp modSp mod modClrScheme chgLayout">
        <pc:chgData name="DeHart, Stephanie" userId="69486e51-f5a3-47fa-a1e8-d600d3da159f" providerId="ADAL" clId="{381C0603-FD3D-472E-A108-027EE767760C}" dt="2025-05-23T02:25:25.740" v="2486" actId="1076"/>
        <pc:sldMkLst>
          <pc:docMk/>
          <pc:sldMk cId="3761718745" sldId="386"/>
        </pc:sldMkLst>
        <pc:spChg chg="mod">
          <ac:chgData name="DeHart, Stephanie" userId="69486e51-f5a3-47fa-a1e8-d600d3da159f" providerId="ADAL" clId="{381C0603-FD3D-472E-A108-027EE767760C}" dt="2025-05-23T02:25:08.045" v="2482" actId="1035"/>
          <ac:spMkLst>
            <pc:docMk/>
            <pc:sldMk cId="3761718745" sldId="386"/>
            <ac:spMk id="2" creationId="{B0375217-7B52-6D3E-0BB7-8AC436E1E0BD}"/>
          </ac:spMkLst>
        </pc:spChg>
        <pc:spChg chg="mod ord">
          <ac:chgData name="DeHart, Stephanie" userId="69486e51-f5a3-47fa-a1e8-d600d3da159f" providerId="ADAL" clId="{381C0603-FD3D-472E-A108-027EE767760C}" dt="2025-05-23T02:24:37.551" v="2445" actId="700"/>
          <ac:spMkLst>
            <pc:docMk/>
            <pc:sldMk cId="3761718745" sldId="386"/>
            <ac:spMk id="3" creationId="{AC38504E-D8A8-4BB9-85DB-E27412497631}"/>
          </ac:spMkLst>
        </pc:spChg>
        <pc:spChg chg="mod">
          <ac:chgData name="DeHart, Stephanie" userId="69486e51-f5a3-47fa-a1e8-d600d3da159f" providerId="ADAL" clId="{381C0603-FD3D-472E-A108-027EE767760C}" dt="2025-05-23T02:25:08.045" v="2482" actId="1035"/>
          <ac:spMkLst>
            <pc:docMk/>
            <pc:sldMk cId="3761718745" sldId="386"/>
            <ac:spMk id="4" creationId="{B1258D84-2275-BB2B-C18A-D2CF48FBD585}"/>
          </ac:spMkLst>
        </pc:spChg>
        <pc:spChg chg="mod">
          <ac:chgData name="DeHart, Stephanie" userId="69486e51-f5a3-47fa-a1e8-d600d3da159f" providerId="ADAL" clId="{381C0603-FD3D-472E-A108-027EE767760C}" dt="2025-05-23T02:25:13.946" v="2483" actId="14100"/>
          <ac:spMkLst>
            <pc:docMk/>
            <pc:sldMk cId="3761718745" sldId="386"/>
            <ac:spMk id="6" creationId="{1693DBFF-F5D8-F46F-7EF3-62925079865D}"/>
          </ac:spMkLst>
        </pc:spChg>
        <pc:spChg chg="del">
          <ac:chgData name="DeHart, Stephanie" userId="69486e51-f5a3-47fa-a1e8-d600d3da159f" providerId="ADAL" clId="{381C0603-FD3D-472E-A108-027EE767760C}" dt="2025-05-23T02:24:33.614" v="2444" actId="478"/>
          <ac:spMkLst>
            <pc:docMk/>
            <pc:sldMk cId="3761718745" sldId="386"/>
            <ac:spMk id="11" creationId="{BCEDB7F8-F59F-85AB-C663-4796BBD8FF65}"/>
          </ac:spMkLst>
        </pc:spChg>
        <pc:spChg chg="mod">
          <ac:chgData name="DeHart, Stephanie" userId="69486e51-f5a3-47fa-a1e8-d600d3da159f" providerId="ADAL" clId="{381C0603-FD3D-472E-A108-027EE767760C}" dt="2025-05-23T02:25:16.387" v="2484" actId="14100"/>
          <ac:spMkLst>
            <pc:docMk/>
            <pc:sldMk cId="3761718745" sldId="386"/>
            <ac:spMk id="13" creationId="{233E7C0F-36BD-0094-6508-EA9B10260323}"/>
          </ac:spMkLst>
        </pc:spChg>
        <pc:spChg chg="mod">
          <ac:chgData name="DeHart, Stephanie" userId="69486e51-f5a3-47fa-a1e8-d600d3da159f" providerId="ADAL" clId="{381C0603-FD3D-472E-A108-027EE767760C}" dt="2025-05-23T02:25:19.449" v="2485" actId="14100"/>
          <ac:spMkLst>
            <pc:docMk/>
            <pc:sldMk cId="3761718745" sldId="386"/>
            <ac:spMk id="18" creationId="{0CF8BC59-0B83-4FCF-051C-D7C8F24E0950}"/>
          </ac:spMkLst>
        </pc:spChg>
        <pc:spChg chg="mod ord">
          <ac:chgData name="DeHart, Stephanie" userId="69486e51-f5a3-47fa-a1e8-d600d3da159f" providerId="ADAL" clId="{381C0603-FD3D-472E-A108-027EE767760C}" dt="2025-05-23T02:24:37.551" v="2445" actId="700"/>
          <ac:spMkLst>
            <pc:docMk/>
            <pc:sldMk cId="3761718745" sldId="386"/>
            <ac:spMk id="20" creationId="{342AC9D3-44A1-4D1F-B081-099D8B666BC3}"/>
          </ac:spMkLst>
        </pc:spChg>
        <pc:spChg chg="mod">
          <ac:chgData name="DeHart, Stephanie" userId="69486e51-f5a3-47fa-a1e8-d600d3da159f" providerId="ADAL" clId="{381C0603-FD3D-472E-A108-027EE767760C}" dt="2025-05-23T02:25:08.045" v="2482" actId="1035"/>
          <ac:spMkLst>
            <pc:docMk/>
            <pc:sldMk cId="3761718745" sldId="386"/>
            <ac:spMk id="28" creationId="{D43382EE-B4CB-6190-B565-4B683B296766}"/>
          </ac:spMkLst>
        </pc:spChg>
        <pc:spChg chg="mod">
          <ac:chgData name="DeHart, Stephanie" userId="69486e51-f5a3-47fa-a1e8-d600d3da159f" providerId="ADAL" clId="{381C0603-FD3D-472E-A108-027EE767760C}" dt="2025-05-23T02:25:08.045" v="2482" actId="1035"/>
          <ac:spMkLst>
            <pc:docMk/>
            <pc:sldMk cId="3761718745" sldId="386"/>
            <ac:spMk id="30" creationId="{619D2239-907A-05F6-5134-993E3784C37F}"/>
          </ac:spMkLst>
        </pc:spChg>
        <pc:spChg chg="mod">
          <ac:chgData name="DeHart, Stephanie" userId="69486e51-f5a3-47fa-a1e8-d600d3da159f" providerId="ADAL" clId="{381C0603-FD3D-472E-A108-027EE767760C}" dt="2025-05-23T02:25:08.045" v="2482" actId="1035"/>
          <ac:spMkLst>
            <pc:docMk/>
            <pc:sldMk cId="3761718745" sldId="386"/>
            <ac:spMk id="32" creationId="{5B35F85B-22C8-E8A3-7871-D87B5C088F62}"/>
          </ac:spMkLst>
        </pc:spChg>
        <pc:spChg chg="mod">
          <ac:chgData name="DeHart, Stephanie" userId="69486e51-f5a3-47fa-a1e8-d600d3da159f" providerId="ADAL" clId="{381C0603-FD3D-472E-A108-027EE767760C}" dt="2025-05-23T02:25:25.740" v="2486" actId="1076"/>
          <ac:spMkLst>
            <pc:docMk/>
            <pc:sldMk cId="3761718745" sldId="386"/>
            <ac:spMk id="34" creationId="{B8C5D2C1-1F56-2CF4-93D8-AC430235FD51}"/>
          </ac:spMkLst>
        </pc:spChg>
        <pc:spChg chg="mod ord">
          <ac:chgData name="DeHart, Stephanie" userId="69486e51-f5a3-47fa-a1e8-d600d3da159f" providerId="ADAL" clId="{381C0603-FD3D-472E-A108-027EE767760C}" dt="2025-05-23T02:24:46.189" v="2464" actId="20577"/>
          <ac:spMkLst>
            <pc:docMk/>
            <pc:sldMk cId="3761718745" sldId="386"/>
            <ac:spMk id="158" creationId="{95BFD675-CD23-DCFD-6262-7645DB743DBE}"/>
          </ac:spMkLst>
        </pc:spChg>
        <pc:cxnChg chg="mod">
          <ac:chgData name="DeHart, Stephanie" userId="69486e51-f5a3-47fa-a1e8-d600d3da159f" providerId="ADAL" clId="{381C0603-FD3D-472E-A108-027EE767760C}" dt="2025-05-23T02:25:08.045" v="2482" actId="1035"/>
          <ac:cxnSpMkLst>
            <pc:docMk/>
            <pc:sldMk cId="3761718745" sldId="386"/>
            <ac:cxnSpMk id="8" creationId="{95188084-FE74-F5D2-6697-4DAA0923E2FF}"/>
          </ac:cxnSpMkLst>
        </pc:cxnChg>
        <pc:cxnChg chg="mod">
          <ac:chgData name="DeHart, Stephanie" userId="69486e51-f5a3-47fa-a1e8-d600d3da159f" providerId="ADAL" clId="{381C0603-FD3D-472E-A108-027EE767760C}" dt="2025-05-23T02:25:08.045" v="2482" actId="1035"/>
          <ac:cxnSpMkLst>
            <pc:docMk/>
            <pc:sldMk cId="3761718745" sldId="386"/>
            <ac:cxnSpMk id="9" creationId="{DDF6AFA2-1850-7C64-1832-DE3ECDA4AA46}"/>
          </ac:cxnSpMkLst>
        </pc:cxnChg>
        <pc:cxnChg chg="mod">
          <ac:chgData name="DeHart, Stephanie" userId="69486e51-f5a3-47fa-a1e8-d600d3da159f" providerId="ADAL" clId="{381C0603-FD3D-472E-A108-027EE767760C}" dt="2025-05-23T02:25:08.045" v="2482" actId="1035"/>
          <ac:cxnSpMkLst>
            <pc:docMk/>
            <pc:sldMk cId="3761718745" sldId="386"/>
            <ac:cxnSpMk id="19" creationId="{D54EAB2F-6EA5-9F14-59CB-602845F121AE}"/>
          </ac:cxnSpMkLst>
        </pc:cxnChg>
        <pc:cxnChg chg="mod">
          <ac:chgData name="DeHart, Stephanie" userId="69486e51-f5a3-47fa-a1e8-d600d3da159f" providerId="ADAL" clId="{381C0603-FD3D-472E-A108-027EE767760C}" dt="2025-05-23T02:25:08.045" v="2482" actId="1035"/>
          <ac:cxnSpMkLst>
            <pc:docMk/>
            <pc:sldMk cId="3761718745" sldId="386"/>
            <ac:cxnSpMk id="27" creationId="{3B986D5B-2EC1-DE39-41F7-401EDF81D2F4}"/>
          </ac:cxnSpMkLst>
        </pc:cxnChg>
        <pc:cxnChg chg="mod">
          <ac:chgData name="DeHart, Stephanie" userId="69486e51-f5a3-47fa-a1e8-d600d3da159f" providerId="ADAL" clId="{381C0603-FD3D-472E-A108-027EE767760C}" dt="2025-05-23T02:25:08.045" v="2482" actId="1035"/>
          <ac:cxnSpMkLst>
            <pc:docMk/>
            <pc:sldMk cId="3761718745" sldId="386"/>
            <ac:cxnSpMk id="29" creationId="{5896D938-FCCF-2C6E-C633-348CC9617ECE}"/>
          </ac:cxnSpMkLst>
        </pc:cxnChg>
        <pc:cxnChg chg="mod">
          <ac:chgData name="DeHart, Stephanie" userId="69486e51-f5a3-47fa-a1e8-d600d3da159f" providerId="ADAL" clId="{381C0603-FD3D-472E-A108-027EE767760C}" dt="2025-05-23T02:25:08.045" v="2482" actId="1035"/>
          <ac:cxnSpMkLst>
            <pc:docMk/>
            <pc:sldMk cId="3761718745" sldId="386"/>
            <ac:cxnSpMk id="31" creationId="{F718630C-9808-0AB5-116B-BB0CD1E801F9}"/>
          </ac:cxnSpMkLst>
        </pc:cxnChg>
        <pc:cxnChg chg="mod">
          <ac:chgData name="DeHart, Stephanie" userId="69486e51-f5a3-47fa-a1e8-d600d3da159f" providerId="ADAL" clId="{381C0603-FD3D-472E-A108-027EE767760C}" dt="2025-05-23T02:25:08.045" v="2482" actId="1035"/>
          <ac:cxnSpMkLst>
            <pc:docMk/>
            <pc:sldMk cId="3761718745" sldId="386"/>
            <ac:cxnSpMk id="33" creationId="{1D36B757-6BA8-1FEC-B8C9-BF8863BBCBFD}"/>
          </ac:cxnSpMkLst>
        </pc:cxnChg>
      </pc:sldChg>
      <pc:sldChg chg="delSp modSp mod modClrScheme chgLayout">
        <pc:chgData name="DeHart, Stephanie" userId="69486e51-f5a3-47fa-a1e8-d600d3da159f" providerId="ADAL" clId="{381C0603-FD3D-472E-A108-027EE767760C}" dt="2025-05-23T02:26:49.736" v="2549" actId="2711"/>
        <pc:sldMkLst>
          <pc:docMk/>
          <pc:sldMk cId="2069454959" sldId="387"/>
        </pc:sldMkLst>
        <pc:spChg chg="mod ord">
          <ac:chgData name="DeHart, Stephanie" userId="69486e51-f5a3-47fa-a1e8-d600d3da159f" providerId="ADAL" clId="{381C0603-FD3D-472E-A108-027EE767760C}" dt="2025-05-23T02:26:29.299" v="2531" actId="1035"/>
          <ac:spMkLst>
            <pc:docMk/>
            <pc:sldMk cId="2069454959" sldId="387"/>
            <ac:spMk id="2" creationId="{27AADE09-57B4-4288-842E-147BC11E9D13}"/>
          </ac:spMkLst>
        </pc:spChg>
        <pc:spChg chg="mod">
          <ac:chgData name="DeHart, Stephanie" userId="69486e51-f5a3-47fa-a1e8-d600d3da159f" providerId="ADAL" clId="{381C0603-FD3D-472E-A108-027EE767760C}" dt="2025-05-23T02:26:43.252" v="2548" actId="1035"/>
          <ac:spMkLst>
            <pc:docMk/>
            <pc:sldMk cId="2069454959" sldId="387"/>
            <ac:spMk id="4" creationId="{37047E1A-CE79-2F68-0B6A-84AA5EE59F08}"/>
          </ac:spMkLst>
        </pc:spChg>
        <pc:spChg chg="mod">
          <ac:chgData name="DeHart, Stephanie" userId="69486e51-f5a3-47fa-a1e8-d600d3da159f" providerId="ADAL" clId="{381C0603-FD3D-472E-A108-027EE767760C}" dt="2025-05-23T02:26:49.736" v="2549" actId="2711"/>
          <ac:spMkLst>
            <pc:docMk/>
            <pc:sldMk cId="2069454959" sldId="387"/>
            <ac:spMk id="7" creationId="{2BABADB6-DE95-F8A8-5238-18DC828D80FC}"/>
          </ac:spMkLst>
        </pc:spChg>
        <pc:spChg chg="del">
          <ac:chgData name="DeHart, Stephanie" userId="69486e51-f5a3-47fa-a1e8-d600d3da159f" providerId="ADAL" clId="{381C0603-FD3D-472E-A108-027EE767760C}" dt="2025-05-23T02:26:06.852" v="2487" actId="478"/>
          <ac:spMkLst>
            <pc:docMk/>
            <pc:sldMk cId="2069454959" sldId="387"/>
            <ac:spMk id="11" creationId="{3CBE16B6-6011-4E92-F380-33162C0D05D1}"/>
          </ac:spMkLst>
        </pc:spChg>
        <pc:spChg chg="mod ord">
          <ac:chgData name="DeHart, Stephanie" userId="69486e51-f5a3-47fa-a1e8-d600d3da159f" providerId="ADAL" clId="{381C0603-FD3D-472E-A108-027EE767760C}" dt="2025-05-23T02:26:29.299" v="2531" actId="1035"/>
          <ac:spMkLst>
            <pc:docMk/>
            <pc:sldMk cId="2069454959" sldId="387"/>
            <ac:spMk id="18" creationId="{29532500-5BD9-44E9-A289-476B3B3F44DC}"/>
          </ac:spMkLst>
        </pc:spChg>
        <pc:spChg chg="mod">
          <ac:chgData name="DeHart, Stephanie" userId="69486e51-f5a3-47fa-a1e8-d600d3da159f" providerId="ADAL" clId="{381C0603-FD3D-472E-A108-027EE767760C}" dt="2025-05-23T02:26:49.736" v="2549" actId="2711"/>
          <ac:spMkLst>
            <pc:docMk/>
            <pc:sldMk cId="2069454959" sldId="387"/>
            <ac:spMk id="20" creationId="{A306EE49-348C-685A-657E-E89A480B49AC}"/>
          </ac:spMkLst>
        </pc:spChg>
        <pc:spChg chg="mod">
          <ac:chgData name="DeHart, Stephanie" userId="69486e51-f5a3-47fa-a1e8-d600d3da159f" providerId="ADAL" clId="{381C0603-FD3D-472E-A108-027EE767760C}" dt="2025-05-23T02:26:49.736" v="2549" actId="2711"/>
          <ac:spMkLst>
            <pc:docMk/>
            <pc:sldMk cId="2069454959" sldId="387"/>
            <ac:spMk id="21" creationId="{92366E73-CF7D-9AF4-D576-C2AE2984633D}"/>
          </ac:spMkLst>
        </pc:spChg>
        <pc:spChg chg="mod">
          <ac:chgData name="DeHart, Stephanie" userId="69486e51-f5a3-47fa-a1e8-d600d3da159f" providerId="ADAL" clId="{381C0603-FD3D-472E-A108-027EE767760C}" dt="2025-05-23T02:26:49.736" v="2549" actId="2711"/>
          <ac:spMkLst>
            <pc:docMk/>
            <pc:sldMk cId="2069454959" sldId="387"/>
            <ac:spMk id="23" creationId="{BFC1DE1A-AD8A-C899-EE1B-E8C0023CB0FB}"/>
          </ac:spMkLst>
        </pc:spChg>
        <pc:spChg chg="mod">
          <ac:chgData name="DeHart, Stephanie" userId="69486e51-f5a3-47fa-a1e8-d600d3da159f" providerId="ADAL" clId="{381C0603-FD3D-472E-A108-027EE767760C}" dt="2025-05-23T02:26:49.736" v="2549" actId="2711"/>
          <ac:spMkLst>
            <pc:docMk/>
            <pc:sldMk cId="2069454959" sldId="387"/>
            <ac:spMk id="35" creationId="{6A91EDD5-0542-E6E5-8EB3-1C4000D2C4F8}"/>
          </ac:spMkLst>
        </pc:spChg>
        <pc:spChg chg="mod">
          <ac:chgData name="DeHart, Stephanie" userId="69486e51-f5a3-47fa-a1e8-d600d3da159f" providerId="ADAL" clId="{381C0603-FD3D-472E-A108-027EE767760C}" dt="2025-05-23T02:26:49.736" v="2549" actId="2711"/>
          <ac:spMkLst>
            <pc:docMk/>
            <pc:sldMk cId="2069454959" sldId="387"/>
            <ac:spMk id="37" creationId="{18C9434F-8A4F-B76B-8991-6B22B721B943}"/>
          </ac:spMkLst>
        </pc:spChg>
        <pc:spChg chg="mod ord">
          <ac:chgData name="DeHart, Stephanie" userId="69486e51-f5a3-47fa-a1e8-d600d3da159f" providerId="ADAL" clId="{381C0603-FD3D-472E-A108-027EE767760C}" dt="2025-05-23T02:26:20.464" v="2513" actId="20577"/>
          <ac:spMkLst>
            <pc:docMk/>
            <pc:sldMk cId="2069454959" sldId="387"/>
            <ac:spMk id="158" creationId="{563F69C4-4E89-CCE6-231B-23EA167C2FEB}"/>
          </ac:spMkLst>
        </pc:spChg>
        <pc:cxnChg chg="mod">
          <ac:chgData name="DeHart, Stephanie" userId="69486e51-f5a3-47fa-a1e8-d600d3da159f" providerId="ADAL" clId="{381C0603-FD3D-472E-A108-027EE767760C}" dt="2025-05-23T02:26:43.252" v="2548" actId="1035"/>
          <ac:cxnSpMkLst>
            <pc:docMk/>
            <pc:sldMk cId="2069454959" sldId="387"/>
            <ac:cxnSpMk id="12" creationId="{FC27403A-888F-93D0-8B43-E2690A6FA9F4}"/>
          </ac:cxnSpMkLst>
        </pc:cxnChg>
        <pc:cxnChg chg="mod">
          <ac:chgData name="DeHart, Stephanie" userId="69486e51-f5a3-47fa-a1e8-d600d3da159f" providerId="ADAL" clId="{381C0603-FD3D-472E-A108-027EE767760C}" dt="2025-05-23T02:26:43.252" v="2548" actId="1035"/>
          <ac:cxnSpMkLst>
            <pc:docMk/>
            <pc:sldMk cId="2069454959" sldId="387"/>
            <ac:cxnSpMk id="14" creationId="{D7F19894-0F8D-7520-60FD-4EA02284AC51}"/>
          </ac:cxnSpMkLst>
        </pc:cxnChg>
        <pc:cxnChg chg="mod">
          <ac:chgData name="DeHart, Stephanie" userId="69486e51-f5a3-47fa-a1e8-d600d3da159f" providerId="ADAL" clId="{381C0603-FD3D-472E-A108-027EE767760C}" dt="2025-05-23T02:26:43.252" v="2548" actId="1035"/>
          <ac:cxnSpMkLst>
            <pc:docMk/>
            <pc:sldMk cId="2069454959" sldId="387"/>
            <ac:cxnSpMk id="17" creationId="{684E428F-AC66-CDBB-62D9-101C86CB2BE8}"/>
          </ac:cxnSpMkLst>
        </pc:cxnChg>
        <pc:cxnChg chg="mod">
          <ac:chgData name="DeHart, Stephanie" userId="69486e51-f5a3-47fa-a1e8-d600d3da159f" providerId="ADAL" clId="{381C0603-FD3D-472E-A108-027EE767760C}" dt="2025-05-23T02:26:43.252" v="2548" actId="1035"/>
          <ac:cxnSpMkLst>
            <pc:docMk/>
            <pc:sldMk cId="2069454959" sldId="387"/>
            <ac:cxnSpMk id="24" creationId="{51654F19-5F03-6C31-3337-C8A31A489177}"/>
          </ac:cxnSpMkLst>
        </pc:cxnChg>
        <pc:cxnChg chg="mod">
          <ac:chgData name="DeHart, Stephanie" userId="69486e51-f5a3-47fa-a1e8-d600d3da159f" providerId="ADAL" clId="{381C0603-FD3D-472E-A108-027EE767760C}" dt="2025-05-23T02:26:43.252" v="2548" actId="1035"/>
          <ac:cxnSpMkLst>
            <pc:docMk/>
            <pc:sldMk cId="2069454959" sldId="387"/>
            <ac:cxnSpMk id="26" creationId="{219BE776-98DA-877F-E5E5-6704043D42C0}"/>
          </ac:cxnSpMkLst>
        </pc:cxnChg>
        <pc:cxnChg chg="mod">
          <ac:chgData name="DeHart, Stephanie" userId="69486e51-f5a3-47fa-a1e8-d600d3da159f" providerId="ADAL" clId="{381C0603-FD3D-472E-A108-027EE767760C}" dt="2025-05-23T02:26:43.252" v="2548" actId="1035"/>
          <ac:cxnSpMkLst>
            <pc:docMk/>
            <pc:sldMk cId="2069454959" sldId="387"/>
            <ac:cxnSpMk id="38" creationId="{3DC15291-35FC-057E-0E81-B9E1AF9A630A}"/>
          </ac:cxnSpMkLst>
        </pc:cxnChg>
      </pc:sldChg>
      <pc:sldChg chg="delSp modSp mod modClrScheme chgLayout">
        <pc:chgData name="DeHart, Stephanie" userId="69486e51-f5a3-47fa-a1e8-d600d3da159f" providerId="ADAL" clId="{381C0603-FD3D-472E-A108-027EE767760C}" dt="2025-05-23T02:27:26.534" v="2557" actId="14100"/>
        <pc:sldMkLst>
          <pc:docMk/>
          <pc:sldMk cId="1139456029" sldId="388"/>
        </pc:sldMkLst>
        <pc:spChg chg="mod">
          <ac:chgData name="DeHart, Stephanie" userId="69486e51-f5a3-47fa-a1e8-d600d3da159f" providerId="ADAL" clId="{381C0603-FD3D-472E-A108-027EE767760C}" dt="2025-05-23T02:27:17.481" v="2556" actId="2711"/>
          <ac:spMkLst>
            <pc:docMk/>
            <pc:sldMk cId="1139456029" sldId="388"/>
            <ac:spMk id="2" creationId="{0CD2B068-4702-D1CF-61E3-547FA63A2CE1}"/>
          </ac:spMkLst>
        </pc:spChg>
        <pc:spChg chg="mod ord">
          <ac:chgData name="DeHart, Stephanie" userId="69486e51-f5a3-47fa-a1e8-d600d3da159f" providerId="ADAL" clId="{381C0603-FD3D-472E-A108-027EE767760C}" dt="2025-05-23T02:27:02.345" v="2551" actId="700"/>
          <ac:spMkLst>
            <pc:docMk/>
            <pc:sldMk cId="1139456029" sldId="388"/>
            <ac:spMk id="3" creationId="{8184E5A7-7535-4FCE-BE2D-81D30A55C60A}"/>
          </ac:spMkLst>
        </pc:spChg>
        <pc:spChg chg="mod">
          <ac:chgData name="DeHart, Stephanie" userId="69486e51-f5a3-47fa-a1e8-d600d3da159f" providerId="ADAL" clId="{381C0603-FD3D-472E-A108-027EE767760C}" dt="2025-05-23T02:27:17.481" v="2556" actId="2711"/>
          <ac:spMkLst>
            <pc:docMk/>
            <pc:sldMk cId="1139456029" sldId="388"/>
            <ac:spMk id="7" creationId="{BD80EE20-3A00-FD0E-95AC-20658D0530D4}"/>
          </ac:spMkLst>
        </pc:spChg>
        <pc:spChg chg="mod">
          <ac:chgData name="DeHart, Stephanie" userId="69486e51-f5a3-47fa-a1e8-d600d3da159f" providerId="ADAL" clId="{381C0603-FD3D-472E-A108-027EE767760C}" dt="2025-05-23T02:27:17.481" v="2556" actId="2711"/>
          <ac:spMkLst>
            <pc:docMk/>
            <pc:sldMk cId="1139456029" sldId="388"/>
            <ac:spMk id="10" creationId="{104A2BAF-241D-7606-5AD1-9ED3F8DF4982}"/>
          </ac:spMkLst>
        </pc:spChg>
        <pc:spChg chg="del">
          <ac:chgData name="DeHart, Stephanie" userId="69486e51-f5a3-47fa-a1e8-d600d3da159f" providerId="ADAL" clId="{381C0603-FD3D-472E-A108-027EE767760C}" dt="2025-05-23T02:26:58.546" v="2550" actId="478"/>
          <ac:spMkLst>
            <pc:docMk/>
            <pc:sldMk cId="1139456029" sldId="388"/>
            <ac:spMk id="11" creationId="{8AC6B544-71C2-7A8E-629D-2815EEC23D5E}"/>
          </ac:spMkLst>
        </pc:spChg>
        <pc:spChg chg="mod ord">
          <ac:chgData name="DeHart, Stephanie" userId="69486e51-f5a3-47fa-a1e8-d600d3da159f" providerId="ADAL" clId="{381C0603-FD3D-472E-A108-027EE767760C}" dt="2025-05-23T02:27:02.345" v="2551" actId="700"/>
          <ac:spMkLst>
            <pc:docMk/>
            <pc:sldMk cId="1139456029" sldId="388"/>
            <ac:spMk id="18" creationId="{87F57A80-C917-42E4-AD8E-A65DC09A1745}"/>
          </ac:spMkLst>
        </pc:spChg>
        <pc:spChg chg="mod">
          <ac:chgData name="DeHart, Stephanie" userId="69486e51-f5a3-47fa-a1e8-d600d3da159f" providerId="ADAL" clId="{381C0603-FD3D-472E-A108-027EE767760C}" dt="2025-05-23T02:27:17.481" v="2556" actId="2711"/>
          <ac:spMkLst>
            <pc:docMk/>
            <pc:sldMk cId="1139456029" sldId="388"/>
            <ac:spMk id="19" creationId="{7BE873C3-1D17-25F5-8D28-95886AF5DEC1}"/>
          </ac:spMkLst>
        </pc:spChg>
        <pc:spChg chg="mod">
          <ac:chgData name="DeHart, Stephanie" userId="69486e51-f5a3-47fa-a1e8-d600d3da159f" providerId="ADAL" clId="{381C0603-FD3D-472E-A108-027EE767760C}" dt="2025-05-23T02:27:17.481" v="2556" actId="2711"/>
          <ac:spMkLst>
            <pc:docMk/>
            <pc:sldMk cId="1139456029" sldId="388"/>
            <ac:spMk id="21" creationId="{2C81DB19-9AF9-3EB7-DE8D-C3044F85F930}"/>
          </ac:spMkLst>
        </pc:spChg>
        <pc:spChg chg="mod">
          <ac:chgData name="DeHart, Stephanie" userId="69486e51-f5a3-47fa-a1e8-d600d3da159f" providerId="ADAL" clId="{381C0603-FD3D-472E-A108-027EE767760C}" dt="2025-05-23T02:27:26.534" v="2557" actId="14100"/>
          <ac:spMkLst>
            <pc:docMk/>
            <pc:sldMk cId="1139456029" sldId="388"/>
            <ac:spMk id="23" creationId="{BA49F733-1BD0-D0B5-6C03-90CDE9C07696}"/>
          </ac:spMkLst>
        </pc:spChg>
        <pc:spChg chg="mod ord">
          <ac:chgData name="DeHart, Stephanie" userId="69486e51-f5a3-47fa-a1e8-d600d3da159f" providerId="ADAL" clId="{381C0603-FD3D-472E-A108-027EE767760C}" dt="2025-05-23T02:27:09.267" v="2555" actId="20577"/>
          <ac:spMkLst>
            <pc:docMk/>
            <pc:sldMk cId="1139456029" sldId="388"/>
            <ac:spMk id="158" creationId="{FC85AA82-A98B-532F-4474-47B86C94BD83}"/>
          </ac:spMkLst>
        </pc:spChg>
      </pc:sldChg>
      <pc:sldChg chg="modSp mod modClrScheme chgLayout">
        <pc:chgData name="DeHart, Stephanie" userId="69486e51-f5a3-47fa-a1e8-d600d3da159f" providerId="ADAL" clId="{381C0603-FD3D-472E-A108-027EE767760C}" dt="2025-05-23T02:40:54.795" v="2920" actId="1076"/>
        <pc:sldMkLst>
          <pc:docMk/>
          <pc:sldMk cId="2562821015" sldId="390"/>
        </pc:sldMkLst>
        <pc:spChg chg="mod">
          <ac:chgData name="DeHart, Stephanie" userId="69486e51-f5a3-47fa-a1e8-d600d3da159f" providerId="ADAL" clId="{381C0603-FD3D-472E-A108-027EE767760C}" dt="2025-05-23T02:40:22.494" v="2894" actId="20577"/>
          <ac:spMkLst>
            <pc:docMk/>
            <pc:sldMk cId="2562821015" sldId="390"/>
            <ac:spMk id="2" creationId="{F66F58D7-FC2B-16E2-038E-C9993E9D7DC2}"/>
          </ac:spMkLst>
        </pc:spChg>
        <pc:spChg chg="mod ord">
          <ac:chgData name="DeHart, Stephanie" userId="69486e51-f5a3-47fa-a1e8-d600d3da159f" providerId="ADAL" clId="{381C0603-FD3D-472E-A108-027EE767760C}" dt="2025-05-23T02:40:02.141" v="2890" actId="700"/>
          <ac:spMkLst>
            <pc:docMk/>
            <pc:sldMk cId="2562821015" sldId="390"/>
            <ac:spMk id="3" creationId="{24088C78-AF26-4AEC-9D5A-51B0549EE3E6}"/>
          </ac:spMkLst>
        </pc:spChg>
        <pc:spChg chg="mod">
          <ac:chgData name="DeHart, Stephanie" userId="69486e51-f5a3-47fa-a1e8-d600d3da159f" providerId="ADAL" clId="{381C0603-FD3D-472E-A108-027EE767760C}" dt="2025-05-23T02:40:39.160" v="2918" actId="1036"/>
          <ac:spMkLst>
            <pc:docMk/>
            <pc:sldMk cId="2562821015" sldId="390"/>
            <ac:spMk id="8" creationId="{CD794580-EA94-9364-9449-4CA53AB4EDCC}"/>
          </ac:spMkLst>
        </pc:spChg>
        <pc:spChg chg="mod ord">
          <ac:chgData name="DeHart, Stephanie" userId="69486e51-f5a3-47fa-a1e8-d600d3da159f" providerId="ADAL" clId="{381C0603-FD3D-472E-A108-027EE767760C}" dt="2025-05-23T02:40:02.141" v="2890" actId="700"/>
          <ac:spMkLst>
            <pc:docMk/>
            <pc:sldMk cId="2562821015" sldId="390"/>
            <ac:spMk id="13" creationId="{6D43D45B-41B9-43C5-B7E0-9C1491550ED5}"/>
          </ac:spMkLst>
        </pc:spChg>
        <pc:spChg chg="mod">
          <ac:chgData name="DeHart, Stephanie" userId="69486e51-f5a3-47fa-a1e8-d600d3da159f" providerId="ADAL" clId="{381C0603-FD3D-472E-A108-027EE767760C}" dt="2025-05-23T02:40:44.282" v="2919" actId="20577"/>
          <ac:spMkLst>
            <pc:docMk/>
            <pc:sldMk cId="2562821015" sldId="390"/>
            <ac:spMk id="20" creationId="{70DEFA16-FBF7-0D9C-D554-5DA85C3477A1}"/>
          </ac:spMkLst>
        </pc:spChg>
        <pc:spChg chg="mod">
          <ac:chgData name="DeHart, Stephanie" userId="69486e51-f5a3-47fa-a1e8-d600d3da159f" providerId="ADAL" clId="{381C0603-FD3D-472E-A108-027EE767760C}" dt="2025-05-23T02:40:54.795" v="2920" actId="1076"/>
          <ac:spMkLst>
            <pc:docMk/>
            <pc:sldMk cId="2562821015" sldId="390"/>
            <ac:spMk id="21" creationId="{45DFEBE1-3D92-B3C2-C047-E8413E577350}"/>
          </ac:spMkLst>
        </pc:spChg>
        <pc:spChg chg="mod ord">
          <ac:chgData name="DeHart, Stephanie" userId="69486e51-f5a3-47fa-a1e8-d600d3da159f" providerId="ADAL" clId="{381C0603-FD3D-472E-A108-027EE767760C}" dt="2025-05-23T02:40:05.460" v="2891" actId="242"/>
          <ac:spMkLst>
            <pc:docMk/>
            <pc:sldMk cId="2562821015" sldId="390"/>
            <ac:spMk id="158" creationId="{E6B11B56-085B-8FB6-C238-05658490A510}"/>
          </ac:spMkLst>
        </pc:spChg>
      </pc:sldChg>
      <pc:sldChg chg="modSp mod modClrScheme chgLayout">
        <pc:chgData name="DeHart, Stephanie" userId="69486e51-f5a3-47fa-a1e8-d600d3da159f" providerId="ADAL" clId="{381C0603-FD3D-472E-A108-027EE767760C}" dt="2025-05-23T02:41:28.510" v="2926" actId="20577"/>
        <pc:sldMkLst>
          <pc:docMk/>
          <pc:sldMk cId="2972173020" sldId="391"/>
        </pc:sldMkLst>
        <pc:spChg chg="mod">
          <ac:chgData name="DeHart, Stephanie" userId="69486e51-f5a3-47fa-a1e8-d600d3da159f" providerId="ADAL" clId="{381C0603-FD3D-472E-A108-027EE767760C}" dt="2025-05-23T02:41:20.400" v="2925" actId="20577"/>
          <ac:spMkLst>
            <pc:docMk/>
            <pc:sldMk cId="2972173020" sldId="391"/>
            <ac:spMk id="2" creationId="{5DF28CAD-99F0-98CD-728F-D4C385FA75A2}"/>
          </ac:spMkLst>
        </pc:spChg>
        <pc:spChg chg="mod ord">
          <ac:chgData name="DeHart, Stephanie" userId="69486e51-f5a3-47fa-a1e8-d600d3da159f" providerId="ADAL" clId="{381C0603-FD3D-472E-A108-027EE767760C}" dt="2025-05-23T02:41:05.846" v="2921" actId="700"/>
          <ac:spMkLst>
            <pc:docMk/>
            <pc:sldMk cId="2972173020" sldId="391"/>
            <ac:spMk id="3" creationId="{E7325A69-4503-4F29-AC22-8AC2C35F01AB}"/>
          </ac:spMkLst>
        </pc:spChg>
        <pc:spChg chg="mod">
          <ac:chgData name="DeHart, Stephanie" userId="69486e51-f5a3-47fa-a1e8-d600d3da159f" providerId="ADAL" clId="{381C0603-FD3D-472E-A108-027EE767760C}" dt="2025-05-23T02:41:28.510" v="2926" actId="20577"/>
          <ac:spMkLst>
            <pc:docMk/>
            <pc:sldMk cId="2972173020" sldId="391"/>
            <ac:spMk id="8" creationId="{8E61F842-C18E-C7D4-FF23-2F931BAE69F8}"/>
          </ac:spMkLst>
        </pc:spChg>
        <pc:spChg chg="mod ord">
          <ac:chgData name="DeHart, Stephanie" userId="69486e51-f5a3-47fa-a1e8-d600d3da159f" providerId="ADAL" clId="{381C0603-FD3D-472E-A108-027EE767760C}" dt="2025-05-23T02:41:05.846" v="2921" actId="700"/>
          <ac:spMkLst>
            <pc:docMk/>
            <pc:sldMk cId="2972173020" sldId="391"/>
            <ac:spMk id="9" creationId="{1650D24E-25F9-4B7A-815F-96146ACEEA07}"/>
          </ac:spMkLst>
        </pc:spChg>
        <pc:spChg chg="mod ord">
          <ac:chgData name="DeHart, Stephanie" userId="69486e51-f5a3-47fa-a1e8-d600d3da159f" providerId="ADAL" clId="{381C0603-FD3D-472E-A108-027EE767760C}" dt="2025-05-23T02:41:08.745" v="2922" actId="242"/>
          <ac:spMkLst>
            <pc:docMk/>
            <pc:sldMk cId="2972173020" sldId="391"/>
            <ac:spMk id="158" creationId="{902D25D7-40E6-935C-CB15-1851F85A4FC6}"/>
          </ac:spMkLst>
        </pc:spChg>
      </pc:sldChg>
      <pc:sldChg chg="modSp mod modClrScheme chgLayout">
        <pc:chgData name="DeHart, Stephanie" userId="69486e51-f5a3-47fa-a1e8-d600d3da159f" providerId="ADAL" clId="{381C0603-FD3D-472E-A108-027EE767760C}" dt="2025-05-23T02:42:01.161" v="2959" actId="1037"/>
        <pc:sldMkLst>
          <pc:docMk/>
          <pc:sldMk cId="1291865544" sldId="392"/>
        </pc:sldMkLst>
        <pc:spChg chg="mod">
          <ac:chgData name="DeHart, Stephanie" userId="69486e51-f5a3-47fa-a1e8-d600d3da159f" providerId="ADAL" clId="{381C0603-FD3D-472E-A108-027EE767760C}" dt="2025-05-23T02:41:55.180" v="2944" actId="1037"/>
          <ac:spMkLst>
            <pc:docMk/>
            <pc:sldMk cId="1291865544" sldId="392"/>
            <ac:spMk id="2" creationId="{F401C0B0-6A19-0064-DC06-1CC56D367027}"/>
          </ac:spMkLst>
        </pc:spChg>
        <pc:spChg chg="mod">
          <ac:chgData name="DeHart, Stephanie" userId="69486e51-f5a3-47fa-a1e8-d600d3da159f" providerId="ADAL" clId="{381C0603-FD3D-472E-A108-027EE767760C}" dt="2025-05-23T02:42:01.161" v="2959" actId="1037"/>
          <ac:spMkLst>
            <pc:docMk/>
            <pc:sldMk cId="1291865544" sldId="392"/>
            <ac:spMk id="5" creationId="{F216DC60-1AF7-5414-3176-DBB0BBDC07C1}"/>
          </ac:spMkLst>
        </pc:spChg>
        <pc:spChg chg="mod ord">
          <ac:chgData name="DeHart, Stephanie" userId="69486e51-f5a3-47fa-a1e8-d600d3da159f" providerId="ADAL" clId="{381C0603-FD3D-472E-A108-027EE767760C}" dt="2025-05-23T02:41:36.650" v="2927" actId="700"/>
          <ac:spMkLst>
            <pc:docMk/>
            <pc:sldMk cId="1291865544" sldId="392"/>
            <ac:spMk id="6" creationId="{7EF656B0-6599-4FE7-BD57-8C838D4348F5}"/>
          </ac:spMkLst>
        </pc:spChg>
        <pc:spChg chg="mod">
          <ac:chgData name="DeHart, Stephanie" userId="69486e51-f5a3-47fa-a1e8-d600d3da159f" providerId="ADAL" clId="{381C0603-FD3D-472E-A108-027EE767760C}" dt="2025-05-23T02:41:47.303" v="2929" actId="2711"/>
          <ac:spMkLst>
            <pc:docMk/>
            <pc:sldMk cId="1291865544" sldId="392"/>
            <ac:spMk id="10" creationId="{9C9EBCC7-22F5-83B7-ADA6-7A6E0E117C89}"/>
          </ac:spMkLst>
        </pc:spChg>
        <pc:spChg chg="mod">
          <ac:chgData name="DeHart, Stephanie" userId="69486e51-f5a3-47fa-a1e8-d600d3da159f" providerId="ADAL" clId="{381C0603-FD3D-472E-A108-027EE767760C}" dt="2025-05-23T02:41:47.303" v="2929" actId="2711"/>
          <ac:spMkLst>
            <pc:docMk/>
            <pc:sldMk cId="1291865544" sldId="392"/>
            <ac:spMk id="13" creationId="{A2805876-5ADC-9A66-94F4-4ED732F19196}"/>
          </ac:spMkLst>
        </pc:spChg>
        <pc:spChg chg="mod ord">
          <ac:chgData name="DeHart, Stephanie" userId="69486e51-f5a3-47fa-a1e8-d600d3da159f" providerId="ADAL" clId="{381C0603-FD3D-472E-A108-027EE767760C}" dt="2025-05-23T02:41:36.650" v="2927" actId="700"/>
          <ac:spMkLst>
            <pc:docMk/>
            <pc:sldMk cId="1291865544" sldId="392"/>
            <ac:spMk id="14" creationId="{C85D19D2-BD1E-42F6-95EA-796CFA096AD8}"/>
          </ac:spMkLst>
        </pc:spChg>
        <pc:spChg chg="mod ord">
          <ac:chgData name="DeHart, Stephanie" userId="69486e51-f5a3-47fa-a1e8-d600d3da159f" providerId="ADAL" clId="{381C0603-FD3D-472E-A108-027EE767760C}" dt="2025-05-23T02:41:39.544" v="2928" actId="242"/>
          <ac:spMkLst>
            <pc:docMk/>
            <pc:sldMk cId="1291865544" sldId="392"/>
            <ac:spMk id="158" creationId="{BC4F19AD-AF49-C340-862A-8C62AC5D2E9D}"/>
          </ac:spMkLst>
        </pc:spChg>
      </pc:sldChg>
      <pc:sldChg chg="modSp mod modClrScheme chgLayout">
        <pc:chgData name="DeHart, Stephanie" userId="69486e51-f5a3-47fa-a1e8-d600d3da159f" providerId="ADAL" clId="{381C0603-FD3D-472E-A108-027EE767760C}" dt="2025-05-23T02:51:29.910" v="3029" actId="242"/>
        <pc:sldMkLst>
          <pc:docMk/>
          <pc:sldMk cId="1911785592" sldId="394"/>
        </pc:sldMkLst>
        <pc:spChg chg="mod">
          <ac:chgData name="DeHart, Stephanie" userId="69486e51-f5a3-47fa-a1e8-d600d3da159f" providerId="ADAL" clId="{381C0603-FD3D-472E-A108-027EE767760C}" dt="2025-05-23T02:43:40.606" v="2973" actId="2711"/>
          <ac:spMkLst>
            <pc:docMk/>
            <pc:sldMk cId="1911785592" sldId="394"/>
            <ac:spMk id="2" creationId="{1C439ED1-E9A5-534E-3FC4-B10DF488DD5E}"/>
          </ac:spMkLst>
        </pc:spChg>
        <pc:spChg chg="mod ord">
          <ac:chgData name="DeHart, Stephanie" userId="69486e51-f5a3-47fa-a1e8-d600d3da159f" providerId="ADAL" clId="{381C0603-FD3D-472E-A108-027EE767760C}" dt="2025-05-23T02:43:31.163" v="2972" actId="700"/>
          <ac:spMkLst>
            <pc:docMk/>
            <pc:sldMk cId="1911785592" sldId="394"/>
            <ac:spMk id="5" creationId="{5FF7E379-BA9C-48F6-914F-47BAAA2F23E6}"/>
          </ac:spMkLst>
        </pc:spChg>
        <pc:spChg chg="mod">
          <ac:chgData name="DeHart, Stephanie" userId="69486e51-f5a3-47fa-a1e8-d600d3da159f" providerId="ADAL" clId="{381C0603-FD3D-472E-A108-027EE767760C}" dt="2025-05-23T02:43:40.606" v="2973" actId="2711"/>
          <ac:spMkLst>
            <pc:docMk/>
            <pc:sldMk cId="1911785592" sldId="394"/>
            <ac:spMk id="7" creationId="{412E1948-5303-FA52-792C-C1BCC20898A4}"/>
          </ac:spMkLst>
        </pc:spChg>
        <pc:spChg chg="mod">
          <ac:chgData name="DeHart, Stephanie" userId="69486e51-f5a3-47fa-a1e8-d600d3da159f" providerId="ADAL" clId="{381C0603-FD3D-472E-A108-027EE767760C}" dt="2025-05-23T02:43:40.606" v="2973" actId="2711"/>
          <ac:spMkLst>
            <pc:docMk/>
            <pc:sldMk cId="1911785592" sldId="394"/>
            <ac:spMk id="9" creationId="{C79D8FE3-FF17-E727-0BAC-1442D1F341F6}"/>
          </ac:spMkLst>
        </pc:spChg>
        <pc:spChg chg="mod">
          <ac:chgData name="DeHart, Stephanie" userId="69486e51-f5a3-47fa-a1e8-d600d3da159f" providerId="ADAL" clId="{381C0603-FD3D-472E-A108-027EE767760C}" dt="2025-05-23T02:43:40.606" v="2973" actId="2711"/>
          <ac:spMkLst>
            <pc:docMk/>
            <pc:sldMk cId="1911785592" sldId="394"/>
            <ac:spMk id="12" creationId="{A5C385BC-97F2-2E24-D06E-7D95144EEE68}"/>
          </ac:spMkLst>
        </pc:spChg>
        <pc:spChg chg="mod">
          <ac:chgData name="DeHart, Stephanie" userId="69486e51-f5a3-47fa-a1e8-d600d3da159f" providerId="ADAL" clId="{381C0603-FD3D-472E-A108-027EE767760C}" dt="2025-05-23T02:43:40.606" v="2973" actId="2711"/>
          <ac:spMkLst>
            <pc:docMk/>
            <pc:sldMk cId="1911785592" sldId="394"/>
            <ac:spMk id="13" creationId="{41F47E68-F195-AB1A-C0DA-FEEED8EF20DB}"/>
          </ac:spMkLst>
        </pc:spChg>
        <pc:spChg chg="mod ord">
          <ac:chgData name="DeHart, Stephanie" userId="69486e51-f5a3-47fa-a1e8-d600d3da159f" providerId="ADAL" clId="{381C0603-FD3D-472E-A108-027EE767760C}" dt="2025-05-23T02:43:31.163" v="2972" actId="700"/>
          <ac:spMkLst>
            <pc:docMk/>
            <pc:sldMk cId="1911785592" sldId="394"/>
            <ac:spMk id="16" creationId="{133CA30A-0631-44EF-B2F2-D0BE630526FF}"/>
          </ac:spMkLst>
        </pc:spChg>
        <pc:spChg chg="mod">
          <ac:chgData name="DeHart, Stephanie" userId="69486e51-f5a3-47fa-a1e8-d600d3da159f" providerId="ADAL" clId="{381C0603-FD3D-472E-A108-027EE767760C}" dt="2025-05-23T02:43:52.474" v="2976" actId="20577"/>
          <ac:spMkLst>
            <pc:docMk/>
            <pc:sldMk cId="1911785592" sldId="394"/>
            <ac:spMk id="23" creationId="{F56ACC9B-8280-6368-C539-8DAB248F6EFC}"/>
          </ac:spMkLst>
        </pc:spChg>
        <pc:spChg chg="mod ord">
          <ac:chgData name="DeHart, Stephanie" userId="69486e51-f5a3-47fa-a1e8-d600d3da159f" providerId="ADAL" clId="{381C0603-FD3D-472E-A108-027EE767760C}" dt="2025-05-23T02:51:29.910" v="3029" actId="242"/>
          <ac:spMkLst>
            <pc:docMk/>
            <pc:sldMk cId="1911785592" sldId="394"/>
            <ac:spMk id="158" creationId="{5FE9867B-6500-FEBF-DEDA-EF9DC3A3BA2E}"/>
          </ac:spMkLst>
        </pc:spChg>
      </pc:sldChg>
      <pc:sldChg chg="modSp mod modClrScheme chgLayout">
        <pc:chgData name="DeHart, Stephanie" userId="69486e51-f5a3-47fa-a1e8-d600d3da159f" providerId="ADAL" clId="{381C0603-FD3D-472E-A108-027EE767760C}" dt="2025-05-23T02:44:33.412" v="2982" actId="14100"/>
        <pc:sldMkLst>
          <pc:docMk/>
          <pc:sldMk cId="3537575589" sldId="395"/>
        </pc:sldMkLst>
        <pc:spChg chg="mod">
          <ac:chgData name="DeHart, Stephanie" userId="69486e51-f5a3-47fa-a1e8-d600d3da159f" providerId="ADAL" clId="{381C0603-FD3D-472E-A108-027EE767760C}" dt="2025-05-23T02:44:15.623" v="2979" actId="2711"/>
          <ac:spMkLst>
            <pc:docMk/>
            <pc:sldMk cId="3537575589" sldId="395"/>
            <ac:spMk id="2" creationId="{C00788F3-2EC5-B605-9C90-743A331DB982}"/>
          </ac:spMkLst>
        </pc:spChg>
        <pc:spChg chg="mod ord">
          <ac:chgData name="DeHart, Stephanie" userId="69486e51-f5a3-47fa-a1e8-d600d3da159f" providerId="ADAL" clId="{381C0603-FD3D-472E-A108-027EE767760C}" dt="2025-05-23T02:43:58.294" v="2977" actId="700"/>
          <ac:spMkLst>
            <pc:docMk/>
            <pc:sldMk cId="3537575589" sldId="395"/>
            <ac:spMk id="3" creationId="{515CE530-3209-41DE-8D4B-AE3A1F212491}"/>
          </ac:spMkLst>
        </pc:spChg>
        <pc:spChg chg="mod">
          <ac:chgData name="DeHart, Stephanie" userId="69486e51-f5a3-47fa-a1e8-d600d3da159f" providerId="ADAL" clId="{381C0603-FD3D-472E-A108-027EE767760C}" dt="2025-05-23T02:44:33.412" v="2982" actId="14100"/>
          <ac:spMkLst>
            <pc:docMk/>
            <pc:sldMk cId="3537575589" sldId="395"/>
            <ac:spMk id="7" creationId="{813EF170-E6A6-45BC-EEF7-356774D420E0}"/>
          </ac:spMkLst>
        </pc:spChg>
        <pc:spChg chg="mod">
          <ac:chgData name="DeHart, Stephanie" userId="69486e51-f5a3-47fa-a1e8-d600d3da159f" providerId="ADAL" clId="{381C0603-FD3D-472E-A108-027EE767760C}" dt="2025-05-23T02:44:15.623" v="2979" actId="2711"/>
          <ac:spMkLst>
            <pc:docMk/>
            <pc:sldMk cId="3537575589" sldId="395"/>
            <ac:spMk id="12" creationId="{B6024DBB-35A7-33E5-31C0-4E53034D0211}"/>
          </ac:spMkLst>
        </pc:spChg>
        <pc:spChg chg="mod">
          <ac:chgData name="DeHart, Stephanie" userId="69486e51-f5a3-47fa-a1e8-d600d3da159f" providerId="ADAL" clId="{381C0603-FD3D-472E-A108-027EE767760C}" dt="2025-05-23T02:44:15.623" v="2979" actId="2711"/>
          <ac:spMkLst>
            <pc:docMk/>
            <pc:sldMk cId="3537575589" sldId="395"/>
            <ac:spMk id="15" creationId="{F8E510D5-7979-A157-7D80-60D004E325CE}"/>
          </ac:spMkLst>
        </pc:spChg>
        <pc:spChg chg="mod">
          <ac:chgData name="DeHart, Stephanie" userId="69486e51-f5a3-47fa-a1e8-d600d3da159f" providerId="ADAL" clId="{381C0603-FD3D-472E-A108-027EE767760C}" dt="2025-05-23T02:44:15.623" v="2979" actId="2711"/>
          <ac:spMkLst>
            <pc:docMk/>
            <pc:sldMk cId="3537575589" sldId="395"/>
            <ac:spMk id="17" creationId="{C4C9EDA2-7FDC-8578-3EDD-78A42E903526}"/>
          </ac:spMkLst>
        </pc:spChg>
        <pc:spChg chg="mod ord">
          <ac:chgData name="DeHart, Stephanie" userId="69486e51-f5a3-47fa-a1e8-d600d3da159f" providerId="ADAL" clId="{381C0603-FD3D-472E-A108-027EE767760C}" dt="2025-05-23T02:43:58.294" v="2977" actId="700"/>
          <ac:spMkLst>
            <pc:docMk/>
            <pc:sldMk cId="3537575589" sldId="395"/>
            <ac:spMk id="18" creationId="{34B86BCC-595B-4BEB-8C9F-202134B59CCB}"/>
          </ac:spMkLst>
        </pc:spChg>
        <pc:spChg chg="mod">
          <ac:chgData name="DeHart, Stephanie" userId="69486e51-f5a3-47fa-a1e8-d600d3da159f" providerId="ADAL" clId="{381C0603-FD3D-472E-A108-027EE767760C}" dt="2025-05-23T02:44:15.623" v="2979" actId="2711"/>
          <ac:spMkLst>
            <pc:docMk/>
            <pc:sldMk cId="3537575589" sldId="395"/>
            <ac:spMk id="21" creationId="{C76B30E4-FF07-9820-0EF5-58D3726790D5}"/>
          </ac:spMkLst>
        </pc:spChg>
        <pc:spChg chg="mod">
          <ac:chgData name="DeHart, Stephanie" userId="69486e51-f5a3-47fa-a1e8-d600d3da159f" providerId="ADAL" clId="{381C0603-FD3D-472E-A108-027EE767760C}" dt="2025-05-23T02:44:15.623" v="2979" actId="2711"/>
          <ac:spMkLst>
            <pc:docMk/>
            <pc:sldMk cId="3537575589" sldId="395"/>
            <ac:spMk id="28" creationId="{C8A6AF2A-62D2-8B2C-66F0-8C9E0FEAAEA6}"/>
          </ac:spMkLst>
        </pc:spChg>
        <pc:spChg chg="mod ord">
          <ac:chgData name="DeHart, Stephanie" userId="69486e51-f5a3-47fa-a1e8-d600d3da159f" providerId="ADAL" clId="{381C0603-FD3D-472E-A108-027EE767760C}" dt="2025-05-23T02:44:03.322" v="2978" actId="242"/>
          <ac:spMkLst>
            <pc:docMk/>
            <pc:sldMk cId="3537575589" sldId="395"/>
            <ac:spMk id="158" creationId="{AF04AAD1-1BE9-F3FD-5B3D-19F4FC1F81C8}"/>
          </ac:spMkLst>
        </pc:spChg>
      </pc:sldChg>
      <pc:sldChg chg="modSp mod modClrScheme chgLayout">
        <pc:chgData name="DeHart, Stephanie" userId="69486e51-f5a3-47fa-a1e8-d600d3da159f" providerId="ADAL" clId="{381C0603-FD3D-472E-A108-027EE767760C}" dt="2025-05-23T02:45:02.492" v="2985" actId="242"/>
        <pc:sldMkLst>
          <pc:docMk/>
          <pc:sldMk cId="925936243" sldId="396"/>
        </pc:sldMkLst>
        <pc:spChg chg="mod">
          <ac:chgData name="DeHart, Stephanie" userId="69486e51-f5a3-47fa-a1e8-d600d3da159f" providerId="ADAL" clId="{381C0603-FD3D-472E-A108-027EE767760C}" dt="2025-05-23T02:44:54.990" v="2984" actId="2711"/>
          <ac:spMkLst>
            <pc:docMk/>
            <pc:sldMk cId="925936243" sldId="396"/>
            <ac:spMk id="3" creationId="{8A0D5758-CCA6-C435-0B10-E000E21E221A}"/>
          </ac:spMkLst>
        </pc:spChg>
        <pc:spChg chg="mod ord">
          <ac:chgData name="DeHart, Stephanie" userId="69486e51-f5a3-47fa-a1e8-d600d3da159f" providerId="ADAL" clId="{381C0603-FD3D-472E-A108-027EE767760C}" dt="2025-05-23T02:44:40.001" v="2983" actId="700"/>
          <ac:spMkLst>
            <pc:docMk/>
            <pc:sldMk cId="925936243" sldId="396"/>
            <ac:spMk id="5" creationId="{1DE3B069-5B1B-4E97-8FD1-D3ED31E39857}"/>
          </ac:spMkLst>
        </pc:spChg>
        <pc:spChg chg="mod">
          <ac:chgData name="DeHart, Stephanie" userId="69486e51-f5a3-47fa-a1e8-d600d3da159f" providerId="ADAL" clId="{381C0603-FD3D-472E-A108-027EE767760C}" dt="2025-05-23T02:44:54.990" v="2984" actId="2711"/>
          <ac:spMkLst>
            <pc:docMk/>
            <pc:sldMk cId="925936243" sldId="396"/>
            <ac:spMk id="7" creationId="{BBE3370E-BFCC-766E-824C-BCD79E116765}"/>
          </ac:spMkLst>
        </pc:spChg>
        <pc:spChg chg="mod ord">
          <ac:chgData name="DeHart, Stephanie" userId="69486e51-f5a3-47fa-a1e8-d600d3da159f" providerId="ADAL" clId="{381C0603-FD3D-472E-A108-027EE767760C}" dt="2025-05-23T02:44:40.001" v="2983" actId="700"/>
          <ac:spMkLst>
            <pc:docMk/>
            <pc:sldMk cId="925936243" sldId="396"/>
            <ac:spMk id="9" creationId="{A95164B5-AEF0-40DD-9E37-E92AB53B03FC}"/>
          </ac:spMkLst>
        </pc:spChg>
        <pc:spChg chg="mod ord">
          <ac:chgData name="DeHart, Stephanie" userId="69486e51-f5a3-47fa-a1e8-d600d3da159f" providerId="ADAL" clId="{381C0603-FD3D-472E-A108-027EE767760C}" dt="2025-05-23T02:45:02.492" v="2985" actId="242"/>
          <ac:spMkLst>
            <pc:docMk/>
            <pc:sldMk cId="925936243" sldId="396"/>
            <ac:spMk id="158" creationId="{DAF91180-D67F-B6CA-B7F3-599679D49ADE}"/>
          </ac:spMkLst>
        </pc:spChg>
      </pc:sldChg>
      <pc:sldChg chg="modSp mod modClrScheme chgLayout">
        <pc:chgData name="DeHart, Stephanie" userId="69486e51-f5a3-47fa-a1e8-d600d3da159f" providerId="ADAL" clId="{381C0603-FD3D-472E-A108-027EE767760C}" dt="2025-05-23T02:45:21.640" v="3001" actId="1035"/>
        <pc:sldMkLst>
          <pc:docMk/>
          <pc:sldMk cId="297827340" sldId="397"/>
        </pc:sldMkLst>
        <pc:spChg chg="mod ord">
          <ac:chgData name="DeHart, Stephanie" userId="69486e51-f5a3-47fa-a1e8-d600d3da159f" providerId="ADAL" clId="{381C0603-FD3D-472E-A108-027EE767760C}" dt="2025-05-23T02:45:06.266" v="2986" actId="700"/>
          <ac:spMkLst>
            <pc:docMk/>
            <pc:sldMk cId="297827340" sldId="397"/>
            <ac:spMk id="2" creationId="{A5988C3D-CBBE-4DD8-A7F5-86901009B78C}"/>
          </ac:spMkLst>
        </pc:spChg>
        <pc:spChg chg="mod">
          <ac:chgData name="DeHart, Stephanie" userId="69486e51-f5a3-47fa-a1e8-d600d3da159f" providerId="ADAL" clId="{381C0603-FD3D-472E-A108-027EE767760C}" dt="2025-05-23T02:45:21.640" v="3001" actId="1035"/>
          <ac:spMkLst>
            <pc:docMk/>
            <pc:sldMk cId="297827340" sldId="397"/>
            <ac:spMk id="9" creationId="{B39D59F6-01DF-2157-24F0-4A36C6A49783}"/>
          </ac:spMkLst>
        </pc:spChg>
        <pc:spChg chg="mod">
          <ac:chgData name="DeHart, Stephanie" userId="69486e51-f5a3-47fa-a1e8-d600d3da159f" providerId="ADAL" clId="{381C0603-FD3D-472E-A108-027EE767760C}" dt="2025-05-23T02:45:15.910" v="2988" actId="2711"/>
          <ac:spMkLst>
            <pc:docMk/>
            <pc:sldMk cId="297827340" sldId="397"/>
            <ac:spMk id="13" creationId="{8D22C292-E2BC-05B4-E78D-EB62BF802D70}"/>
          </ac:spMkLst>
        </pc:spChg>
        <pc:spChg chg="mod ord">
          <ac:chgData name="DeHart, Stephanie" userId="69486e51-f5a3-47fa-a1e8-d600d3da159f" providerId="ADAL" clId="{381C0603-FD3D-472E-A108-027EE767760C}" dt="2025-05-23T02:45:06.266" v="2986" actId="700"/>
          <ac:spMkLst>
            <pc:docMk/>
            <pc:sldMk cId="297827340" sldId="397"/>
            <ac:spMk id="15" creationId="{9FCEF0AB-FC5C-4B02-9F24-8BA0798A4E4B}"/>
          </ac:spMkLst>
        </pc:spChg>
        <pc:spChg chg="mod">
          <ac:chgData name="DeHart, Stephanie" userId="69486e51-f5a3-47fa-a1e8-d600d3da159f" providerId="ADAL" clId="{381C0603-FD3D-472E-A108-027EE767760C}" dt="2025-05-23T02:45:15.910" v="2988" actId="2711"/>
          <ac:spMkLst>
            <pc:docMk/>
            <pc:sldMk cId="297827340" sldId="397"/>
            <ac:spMk id="18" creationId="{A38FFFA1-F45D-ECC0-A8E4-1078C28A8CA7}"/>
          </ac:spMkLst>
        </pc:spChg>
        <pc:spChg chg="mod">
          <ac:chgData name="DeHart, Stephanie" userId="69486e51-f5a3-47fa-a1e8-d600d3da159f" providerId="ADAL" clId="{381C0603-FD3D-472E-A108-027EE767760C}" dt="2025-05-23T02:45:15.910" v="2988" actId="2711"/>
          <ac:spMkLst>
            <pc:docMk/>
            <pc:sldMk cId="297827340" sldId="397"/>
            <ac:spMk id="19" creationId="{9B105B9F-4C6E-6B1F-1554-B4DEEA531895}"/>
          </ac:spMkLst>
        </pc:spChg>
        <pc:spChg chg="mod">
          <ac:chgData name="DeHart, Stephanie" userId="69486e51-f5a3-47fa-a1e8-d600d3da159f" providerId="ADAL" clId="{381C0603-FD3D-472E-A108-027EE767760C}" dt="2025-05-23T02:45:15.910" v="2988" actId="2711"/>
          <ac:spMkLst>
            <pc:docMk/>
            <pc:sldMk cId="297827340" sldId="397"/>
            <ac:spMk id="23" creationId="{C158A3D9-713C-5D43-B3C1-C82A6BDDAED0}"/>
          </ac:spMkLst>
        </pc:spChg>
        <pc:spChg chg="mod ord">
          <ac:chgData name="DeHart, Stephanie" userId="69486e51-f5a3-47fa-a1e8-d600d3da159f" providerId="ADAL" clId="{381C0603-FD3D-472E-A108-027EE767760C}" dt="2025-05-23T02:45:08.940" v="2987" actId="242"/>
          <ac:spMkLst>
            <pc:docMk/>
            <pc:sldMk cId="297827340" sldId="397"/>
            <ac:spMk id="158" creationId="{9C536FA4-7A05-B8FF-5444-53646B8A36EE}"/>
          </ac:spMkLst>
        </pc:spChg>
      </pc:sldChg>
      <pc:sldChg chg="modSp mod modClrScheme chgLayout">
        <pc:chgData name="DeHart, Stephanie" userId="69486e51-f5a3-47fa-a1e8-d600d3da159f" providerId="ADAL" clId="{381C0603-FD3D-472E-A108-027EE767760C}" dt="2025-05-23T02:45:43.817" v="3004" actId="2711"/>
        <pc:sldMkLst>
          <pc:docMk/>
          <pc:sldMk cId="2397483179" sldId="398"/>
        </pc:sldMkLst>
        <pc:spChg chg="mod">
          <ac:chgData name="DeHart, Stephanie" userId="69486e51-f5a3-47fa-a1e8-d600d3da159f" providerId="ADAL" clId="{381C0603-FD3D-472E-A108-027EE767760C}" dt="2025-05-23T02:45:43.817" v="3004" actId="2711"/>
          <ac:spMkLst>
            <pc:docMk/>
            <pc:sldMk cId="2397483179" sldId="398"/>
            <ac:spMk id="3" creationId="{DC5DBD6F-D697-543C-D550-EE00AC070998}"/>
          </ac:spMkLst>
        </pc:spChg>
        <pc:spChg chg="mod">
          <ac:chgData name="DeHart, Stephanie" userId="69486e51-f5a3-47fa-a1e8-d600d3da159f" providerId="ADAL" clId="{381C0603-FD3D-472E-A108-027EE767760C}" dt="2025-05-23T02:45:43.817" v="3004" actId="2711"/>
          <ac:spMkLst>
            <pc:docMk/>
            <pc:sldMk cId="2397483179" sldId="398"/>
            <ac:spMk id="6" creationId="{1E38C8A4-8787-BD9A-7A1A-F3550545C7EB}"/>
          </ac:spMkLst>
        </pc:spChg>
        <pc:spChg chg="mod ord">
          <ac:chgData name="DeHart, Stephanie" userId="69486e51-f5a3-47fa-a1e8-d600d3da159f" providerId="ADAL" clId="{381C0603-FD3D-472E-A108-027EE767760C}" dt="2025-05-23T02:45:31.456" v="3002" actId="700"/>
          <ac:spMkLst>
            <pc:docMk/>
            <pc:sldMk cId="2397483179" sldId="398"/>
            <ac:spMk id="8" creationId="{001CD8DB-DC50-4D5F-83DC-DA2968D512B5}"/>
          </ac:spMkLst>
        </pc:spChg>
        <pc:spChg chg="mod">
          <ac:chgData name="DeHart, Stephanie" userId="69486e51-f5a3-47fa-a1e8-d600d3da159f" providerId="ADAL" clId="{381C0603-FD3D-472E-A108-027EE767760C}" dt="2025-05-23T02:45:43.817" v="3004" actId="2711"/>
          <ac:spMkLst>
            <pc:docMk/>
            <pc:sldMk cId="2397483179" sldId="398"/>
            <ac:spMk id="10" creationId="{6703C6DD-4198-40C0-2FC6-E51E3363845E}"/>
          </ac:spMkLst>
        </pc:spChg>
        <pc:spChg chg="mod ord">
          <ac:chgData name="DeHart, Stephanie" userId="69486e51-f5a3-47fa-a1e8-d600d3da159f" providerId="ADAL" clId="{381C0603-FD3D-472E-A108-027EE767760C}" dt="2025-05-23T02:45:31.456" v="3002" actId="700"/>
          <ac:spMkLst>
            <pc:docMk/>
            <pc:sldMk cId="2397483179" sldId="398"/>
            <ac:spMk id="11" creationId="{909A7207-7802-4EC0-9D9C-335EB244AEC5}"/>
          </ac:spMkLst>
        </pc:spChg>
        <pc:spChg chg="mod ord">
          <ac:chgData name="DeHart, Stephanie" userId="69486e51-f5a3-47fa-a1e8-d600d3da159f" providerId="ADAL" clId="{381C0603-FD3D-472E-A108-027EE767760C}" dt="2025-05-23T02:45:36.210" v="3003" actId="242"/>
          <ac:spMkLst>
            <pc:docMk/>
            <pc:sldMk cId="2397483179" sldId="398"/>
            <ac:spMk id="158" creationId="{C2CEBB8D-2D9B-D668-4756-95DF120DAC3E}"/>
          </ac:spMkLst>
        </pc:spChg>
      </pc:sldChg>
      <pc:sldChg chg="modSp mod modClrScheme chgLayout">
        <pc:chgData name="DeHart, Stephanie" userId="69486e51-f5a3-47fa-a1e8-d600d3da159f" providerId="ADAL" clId="{381C0603-FD3D-472E-A108-027EE767760C}" dt="2025-05-23T02:43:03.710" v="2968" actId="2711"/>
        <pc:sldMkLst>
          <pc:docMk/>
          <pc:sldMk cId="1735479393" sldId="399"/>
        </pc:sldMkLst>
        <pc:spChg chg="mod">
          <ac:chgData name="DeHart, Stephanie" userId="69486e51-f5a3-47fa-a1e8-d600d3da159f" providerId="ADAL" clId="{381C0603-FD3D-472E-A108-027EE767760C}" dt="2025-05-23T02:43:03.710" v="2968" actId="2711"/>
          <ac:spMkLst>
            <pc:docMk/>
            <pc:sldMk cId="1735479393" sldId="399"/>
            <ac:spMk id="3" creationId="{3378CD33-425D-8770-11E6-D03809DB00C1}"/>
          </ac:spMkLst>
        </pc:spChg>
        <pc:spChg chg="mod ord">
          <ac:chgData name="DeHart, Stephanie" userId="69486e51-f5a3-47fa-a1e8-d600d3da159f" providerId="ADAL" clId="{381C0603-FD3D-472E-A108-027EE767760C}" dt="2025-05-23T02:42:53.067" v="2966" actId="700"/>
          <ac:spMkLst>
            <pc:docMk/>
            <pc:sldMk cId="1735479393" sldId="399"/>
            <ac:spMk id="5" creationId="{4D0688DD-292A-43C1-ABB0-BB050F19CD27}"/>
          </ac:spMkLst>
        </pc:spChg>
        <pc:spChg chg="mod">
          <ac:chgData name="DeHart, Stephanie" userId="69486e51-f5a3-47fa-a1e8-d600d3da159f" providerId="ADAL" clId="{381C0603-FD3D-472E-A108-027EE767760C}" dt="2025-05-23T02:43:03.710" v="2968" actId="2711"/>
          <ac:spMkLst>
            <pc:docMk/>
            <pc:sldMk cId="1735479393" sldId="399"/>
            <ac:spMk id="8" creationId="{72271961-E39B-A92C-2CF9-AFD906E6F1D4}"/>
          </ac:spMkLst>
        </pc:spChg>
        <pc:spChg chg="mod ord">
          <ac:chgData name="DeHart, Stephanie" userId="69486e51-f5a3-47fa-a1e8-d600d3da159f" providerId="ADAL" clId="{381C0603-FD3D-472E-A108-027EE767760C}" dt="2025-05-23T02:42:53.067" v="2966" actId="700"/>
          <ac:spMkLst>
            <pc:docMk/>
            <pc:sldMk cId="1735479393" sldId="399"/>
            <ac:spMk id="9" creationId="{0D3C6E80-A149-4AE7-85BA-2C3CF3C084BB}"/>
          </ac:spMkLst>
        </pc:spChg>
        <pc:spChg chg="mod ord">
          <ac:chgData name="DeHart, Stephanie" userId="69486e51-f5a3-47fa-a1e8-d600d3da159f" providerId="ADAL" clId="{381C0603-FD3D-472E-A108-027EE767760C}" dt="2025-05-23T02:42:59.689" v="2967" actId="242"/>
          <ac:spMkLst>
            <pc:docMk/>
            <pc:sldMk cId="1735479393" sldId="399"/>
            <ac:spMk id="158" creationId="{3F5DA75C-7468-66E6-EBF4-635650199AEC}"/>
          </ac:spMkLst>
        </pc:spChg>
      </pc:sldChg>
      <pc:sldChg chg="modSp mod modClrScheme chgLayout">
        <pc:chgData name="DeHart, Stephanie" userId="69486e51-f5a3-47fa-a1e8-d600d3da159f" providerId="ADAL" clId="{381C0603-FD3D-472E-A108-027EE767760C}" dt="2025-05-23T02:42:46.590" v="2965" actId="700"/>
        <pc:sldMkLst>
          <pc:docMk/>
          <pc:sldMk cId="360850478" sldId="400"/>
        </pc:sldMkLst>
        <pc:spChg chg="mod">
          <ac:chgData name="DeHart, Stephanie" userId="69486e51-f5a3-47fa-a1e8-d600d3da159f" providerId="ADAL" clId="{381C0603-FD3D-472E-A108-027EE767760C}" dt="2025-05-23T02:42:18.931" v="2961" actId="2711"/>
          <ac:spMkLst>
            <pc:docMk/>
            <pc:sldMk cId="360850478" sldId="400"/>
            <ac:spMk id="2" creationId="{6A62ACAA-2859-CB96-7929-594E7DA7EB6E}"/>
          </ac:spMkLst>
        </pc:spChg>
        <pc:spChg chg="mod">
          <ac:chgData name="DeHart, Stephanie" userId="69486e51-f5a3-47fa-a1e8-d600d3da159f" providerId="ADAL" clId="{381C0603-FD3D-472E-A108-027EE767760C}" dt="2025-05-23T02:42:23.940" v="2962" actId="14100"/>
          <ac:spMkLst>
            <pc:docMk/>
            <pc:sldMk cId="360850478" sldId="400"/>
            <ac:spMk id="5" creationId="{9ED79268-0872-9AF0-10C1-D21473E8D0D7}"/>
          </ac:spMkLst>
        </pc:spChg>
        <pc:spChg chg="mod">
          <ac:chgData name="DeHart, Stephanie" userId="69486e51-f5a3-47fa-a1e8-d600d3da159f" providerId="ADAL" clId="{381C0603-FD3D-472E-A108-027EE767760C}" dt="2025-05-23T02:42:30.208" v="2963" actId="14100"/>
          <ac:spMkLst>
            <pc:docMk/>
            <pc:sldMk cId="360850478" sldId="400"/>
            <ac:spMk id="7" creationId="{02C208C5-60AB-6574-5922-3DCB257474E4}"/>
          </ac:spMkLst>
        </pc:spChg>
        <pc:spChg chg="mod">
          <ac:chgData name="DeHart, Stephanie" userId="69486e51-f5a3-47fa-a1e8-d600d3da159f" providerId="ADAL" clId="{381C0603-FD3D-472E-A108-027EE767760C}" dt="2025-05-23T02:42:36.772" v="2964" actId="20577"/>
          <ac:spMkLst>
            <pc:docMk/>
            <pc:sldMk cId="360850478" sldId="400"/>
            <ac:spMk id="9" creationId="{419B0B8B-B2FA-904D-9DD3-EB169840A7FA}"/>
          </ac:spMkLst>
        </pc:spChg>
        <pc:spChg chg="mod ord">
          <ac:chgData name="DeHart, Stephanie" userId="69486e51-f5a3-47fa-a1e8-d600d3da159f" providerId="ADAL" clId="{381C0603-FD3D-472E-A108-027EE767760C}" dt="2025-05-23T02:42:46.590" v="2965" actId="700"/>
          <ac:spMkLst>
            <pc:docMk/>
            <pc:sldMk cId="360850478" sldId="400"/>
            <ac:spMk id="11" creationId="{8CB3598D-54F9-49CC-BB7E-F63468A98AFE}"/>
          </ac:spMkLst>
        </pc:spChg>
        <pc:spChg chg="mod ord">
          <ac:chgData name="DeHart, Stephanie" userId="69486e51-f5a3-47fa-a1e8-d600d3da159f" providerId="ADAL" clId="{381C0603-FD3D-472E-A108-027EE767760C}" dt="2025-05-23T02:42:46.590" v="2965" actId="700"/>
          <ac:spMkLst>
            <pc:docMk/>
            <pc:sldMk cId="360850478" sldId="400"/>
            <ac:spMk id="12" creationId="{6220AA2E-53D7-458A-B7FE-E6A364B08EE0}"/>
          </ac:spMkLst>
        </pc:spChg>
        <pc:spChg chg="mod ord">
          <ac:chgData name="DeHart, Stephanie" userId="69486e51-f5a3-47fa-a1e8-d600d3da159f" providerId="ADAL" clId="{381C0603-FD3D-472E-A108-027EE767760C}" dt="2025-05-23T02:42:46.590" v="2965" actId="700"/>
          <ac:spMkLst>
            <pc:docMk/>
            <pc:sldMk cId="360850478" sldId="400"/>
            <ac:spMk id="158" creationId="{1959C14A-C68C-2709-E5D4-FF7249CA831C}"/>
          </ac:spMkLst>
        </pc:spChg>
      </pc:sldChg>
      <pc:sldChg chg="modSp mod modClrScheme chgLayout">
        <pc:chgData name="DeHart, Stephanie" userId="69486e51-f5a3-47fa-a1e8-d600d3da159f" providerId="ADAL" clId="{381C0603-FD3D-472E-A108-027EE767760C}" dt="2025-05-23T02:43:20.694" v="2971" actId="2711"/>
        <pc:sldMkLst>
          <pc:docMk/>
          <pc:sldMk cId="780234331" sldId="402"/>
        </pc:sldMkLst>
        <pc:spChg chg="mod ord">
          <ac:chgData name="DeHart, Stephanie" userId="69486e51-f5a3-47fa-a1e8-d600d3da159f" providerId="ADAL" clId="{381C0603-FD3D-472E-A108-027EE767760C}" dt="2025-05-23T02:43:12.340" v="2969" actId="700"/>
          <ac:spMkLst>
            <pc:docMk/>
            <pc:sldMk cId="780234331" sldId="402"/>
            <ac:spMk id="2" creationId="{7112AD97-5555-4BDD-9B72-354502E281F3}"/>
          </ac:spMkLst>
        </pc:spChg>
        <pc:spChg chg="mod">
          <ac:chgData name="DeHart, Stephanie" userId="69486e51-f5a3-47fa-a1e8-d600d3da159f" providerId="ADAL" clId="{381C0603-FD3D-472E-A108-027EE767760C}" dt="2025-05-23T02:43:20.694" v="2971" actId="2711"/>
          <ac:spMkLst>
            <pc:docMk/>
            <pc:sldMk cId="780234331" sldId="402"/>
            <ac:spMk id="5" creationId="{7012D7D2-8459-90DC-7AEB-EB98207FAE58}"/>
          </ac:spMkLst>
        </pc:spChg>
        <pc:spChg chg="mod">
          <ac:chgData name="DeHart, Stephanie" userId="69486e51-f5a3-47fa-a1e8-d600d3da159f" providerId="ADAL" clId="{381C0603-FD3D-472E-A108-027EE767760C}" dt="2025-05-23T02:43:20.694" v="2971" actId="2711"/>
          <ac:spMkLst>
            <pc:docMk/>
            <pc:sldMk cId="780234331" sldId="402"/>
            <ac:spMk id="10" creationId="{CC67098F-CFB8-D9B2-751B-B97330754361}"/>
          </ac:spMkLst>
        </pc:spChg>
        <pc:spChg chg="mod">
          <ac:chgData name="DeHart, Stephanie" userId="69486e51-f5a3-47fa-a1e8-d600d3da159f" providerId="ADAL" clId="{381C0603-FD3D-472E-A108-027EE767760C}" dt="2025-05-23T02:43:20.694" v="2971" actId="2711"/>
          <ac:spMkLst>
            <pc:docMk/>
            <pc:sldMk cId="780234331" sldId="402"/>
            <ac:spMk id="11" creationId="{56D69316-FBBE-50C1-AB8C-305C7B8080F9}"/>
          </ac:spMkLst>
        </pc:spChg>
        <pc:spChg chg="mod">
          <ac:chgData name="DeHart, Stephanie" userId="69486e51-f5a3-47fa-a1e8-d600d3da159f" providerId="ADAL" clId="{381C0603-FD3D-472E-A108-027EE767760C}" dt="2025-05-23T02:43:20.694" v="2971" actId="2711"/>
          <ac:spMkLst>
            <pc:docMk/>
            <pc:sldMk cId="780234331" sldId="402"/>
            <ac:spMk id="16" creationId="{16FF786E-156F-DB60-EE5F-EE823B93F230}"/>
          </ac:spMkLst>
        </pc:spChg>
        <pc:spChg chg="mod ord">
          <ac:chgData name="DeHart, Stephanie" userId="69486e51-f5a3-47fa-a1e8-d600d3da159f" providerId="ADAL" clId="{381C0603-FD3D-472E-A108-027EE767760C}" dt="2025-05-23T02:43:12.340" v="2969" actId="700"/>
          <ac:spMkLst>
            <pc:docMk/>
            <pc:sldMk cId="780234331" sldId="402"/>
            <ac:spMk id="17" creationId="{84D23B00-3674-40DA-8B56-DDB4B27C769A}"/>
          </ac:spMkLst>
        </pc:spChg>
        <pc:spChg chg="mod">
          <ac:chgData name="DeHart, Stephanie" userId="69486e51-f5a3-47fa-a1e8-d600d3da159f" providerId="ADAL" clId="{381C0603-FD3D-472E-A108-027EE767760C}" dt="2025-05-23T02:43:20.694" v="2971" actId="2711"/>
          <ac:spMkLst>
            <pc:docMk/>
            <pc:sldMk cId="780234331" sldId="402"/>
            <ac:spMk id="20" creationId="{B8B33F5C-700D-D788-F7D8-4752A4F31DD5}"/>
          </ac:spMkLst>
        </pc:spChg>
        <pc:spChg chg="mod">
          <ac:chgData name="DeHart, Stephanie" userId="69486e51-f5a3-47fa-a1e8-d600d3da159f" providerId="ADAL" clId="{381C0603-FD3D-472E-A108-027EE767760C}" dt="2025-05-23T02:43:20.694" v="2971" actId="2711"/>
          <ac:spMkLst>
            <pc:docMk/>
            <pc:sldMk cId="780234331" sldId="402"/>
            <ac:spMk id="24" creationId="{E9A545D1-29B5-5EEE-F97B-F63A52A31E11}"/>
          </ac:spMkLst>
        </pc:spChg>
        <pc:spChg chg="mod ord">
          <ac:chgData name="DeHart, Stephanie" userId="69486e51-f5a3-47fa-a1e8-d600d3da159f" providerId="ADAL" clId="{381C0603-FD3D-472E-A108-027EE767760C}" dt="2025-05-23T02:43:14.589" v="2970" actId="242"/>
          <ac:spMkLst>
            <pc:docMk/>
            <pc:sldMk cId="780234331" sldId="402"/>
            <ac:spMk id="158" creationId="{8ED9D2B0-4734-D4BB-93CF-2DBF5E166C0F}"/>
          </ac:spMkLst>
        </pc:spChg>
      </pc:sldChg>
      <pc:sldChg chg="modSp mod modClrScheme chgLayout">
        <pc:chgData name="DeHart, Stephanie" userId="69486e51-f5a3-47fa-a1e8-d600d3da159f" providerId="ADAL" clId="{381C0603-FD3D-472E-A108-027EE767760C}" dt="2025-05-23T02:50:43.130" v="3022" actId="242"/>
        <pc:sldMkLst>
          <pc:docMk/>
          <pc:sldMk cId="2839124881" sldId="403"/>
        </pc:sldMkLst>
        <pc:spChg chg="mod ord">
          <ac:chgData name="DeHart, Stephanie" userId="69486e51-f5a3-47fa-a1e8-d600d3da159f" providerId="ADAL" clId="{381C0603-FD3D-472E-A108-027EE767760C}" dt="2025-05-23T02:50:25.224" v="3010" actId="700"/>
          <ac:spMkLst>
            <pc:docMk/>
            <pc:sldMk cId="2839124881" sldId="403"/>
            <ac:spMk id="2" creationId="{03D02AAD-BC20-4780-9D30-C293117DD828}"/>
          </ac:spMkLst>
        </pc:spChg>
        <pc:spChg chg="mod">
          <ac:chgData name="DeHart, Stephanie" userId="69486e51-f5a3-47fa-a1e8-d600d3da159f" providerId="ADAL" clId="{381C0603-FD3D-472E-A108-027EE767760C}" dt="2025-05-23T02:50:40.431" v="3021" actId="1035"/>
          <ac:spMkLst>
            <pc:docMk/>
            <pc:sldMk cId="2839124881" sldId="403"/>
            <ac:spMk id="3" creationId="{38736A59-8B86-A389-F257-FC2C6DAE5B58}"/>
          </ac:spMkLst>
        </pc:spChg>
        <pc:spChg chg="mod ord">
          <ac:chgData name="DeHart, Stephanie" userId="69486e51-f5a3-47fa-a1e8-d600d3da159f" providerId="ADAL" clId="{381C0603-FD3D-472E-A108-027EE767760C}" dt="2025-05-23T02:50:25.224" v="3010" actId="700"/>
          <ac:spMkLst>
            <pc:docMk/>
            <pc:sldMk cId="2839124881" sldId="403"/>
            <ac:spMk id="10" creationId="{2D11BF4C-F50A-4AD5-97CE-C75E62F25413}"/>
          </ac:spMkLst>
        </pc:spChg>
        <pc:spChg chg="mod">
          <ac:chgData name="DeHart, Stephanie" userId="69486e51-f5a3-47fa-a1e8-d600d3da159f" providerId="ADAL" clId="{381C0603-FD3D-472E-A108-027EE767760C}" dt="2025-05-23T02:50:34.935" v="3012" actId="14100"/>
          <ac:spMkLst>
            <pc:docMk/>
            <pc:sldMk cId="2839124881" sldId="403"/>
            <ac:spMk id="14" creationId="{BBEB9AB6-BD83-A702-7D86-C1EF5836DFFC}"/>
          </ac:spMkLst>
        </pc:spChg>
        <pc:spChg chg="mod">
          <ac:chgData name="DeHart, Stephanie" userId="69486e51-f5a3-47fa-a1e8-d600d3da159f" providerId="ADAL" clId="{381C0603-FD3D-472E-A108-027EE767760C}" dt="2025-05-23T02:50:30.667" v="3011" actId="2711"/>
          <ac:spMkLst>
            <pc:docMk/>
            <pc:sldMk cId="2839124881" sldId="403"/>
            <ac:spMk id="17" creationId="{4F82761F-E941-D6BE-D62A-1D09156BB729}"/>
          </ac:spMkLst>
        </pc:spChg>
        <pc:spChg chg="mod ord">
          <ac:chgData name="DeHart, Stephanie" userId="69486e51-f5a3-47fa-a1e8-d600d3da159f" providerId="ADAL" clId="{381C0603-FD3D-472E-A108-027EE767760C}" dt="2025-05-23T02:50:43.130" v="3022" actId="242"/>
          <ac:spMkLst>
            <pc:docMk/>
            <pc:sldMk cId="2839124881" sldId="403"/>
            <ac:spMk id="158" creationId="{40558D1B-C55B-92B4-72B1-892CB8ED745E}"/>
          </ac:spMkLst>
        </pc:spChg>
      </pc:sldChg>
      <pc:sldChg chg="modSp mod modClrScheme chgLayout">
        <pc:chgData name="DeHart, Stephanie" userId="69486e51-f5a3-47fa-a1e8-d600d3da159f" providerId="ADAL" clId="{381C0603-FD3D-472E-A108-027EE767760C}" dt="2025-05-23T02:51:10.528" v="3026" actId="14100"/>
        <pc:sldMkLst>
          <pc:docMk/>
          <pc:sldMk cId="2019547296" sldId="404"/>
        </pc:sldMkLst>
        <pc:spChg chg="mod ord">
          <ac:chgData name="DeHart, Stephanie" userId="69486e51-f5a3-47fa-a1e8-d600d3da159f" providerId="ADAL" clId="{381C0603-FD3D-472E-A108-027EE767760C}" dt="2025-05-23T02:50:52.678" v="3023" actId="700"/>
          <ac:spMkLst>
            <pc:docMk/>
            <pc:sldMk cId="2019547296" sldId="404"/>
            <ac:spMk id="2" creationId="{D9D4385D-300A-4DB3-A436-B9A1D498F111}"/>
          </ac:spMkLst>
        </pc:spChg>
        <pc:spChg chg="mod">
          <ac:chgData name="DeHart, Stephanie" userId="69486e51-f5a3-47fa-a1e8-d600d3da159f" providerId="ADAL" clId="{381C0603-FD3D-472E-A108-027EE767760C}" dt="2025-05-23T02:51:02.231" v="3025" actId="2711"/>
          <ac:spMkLst>
            <pc:docMk/>
            <pc:sldMk cId="2019547296" sldId="404"/>
            <ac:spMk id="5" creationId="{EA4C2B77-6036-2B35-D333-48E4A30C7133}"/>
          </ac:spMkLst>
        </pc:spChg>
        <pc:spChg chg="mod ord">
          <ac:chgData name="DeHart, Stephanie" userId="69486e51-f5a3-47fa-a1e8-d600d3da159f" providerId="ADAL" clId="{381C0603-FD3D-472E-A108-027EE767760C}" dt="2025-05-23T02:50:52.678" v="3023" actId="700"/>
          <ac:spMkLst>
            <pc:docMk/>
            <pc:sldMk cId="2019547296" sldId="404"/>
            <ac:spMk id="6" creationId="{D231249E-7F0F-4F8B-BEFA-7506DE699E28}"/>
          </ac:spMkLst>
        </pc:spChg>
        <pc:spChg chg="mod ord">
          <ac:chgData name="DeHart, Stephanie" userId="69486e51-f5a3-47fa-a1e8-d600d3da159f" providerId="ADAL" clId="{381C0603-FD3D-472E-A108-027EE767760C}" dt="2025-05-23T02:50:55.228" v="3024" actId="242"/>
          <ac:spMkLst>
            <pc:docMk/>
            <pc:sldMk cId="2019547296" sldId="404"/>
            <ac:spMk id="158" creationId="{DB0A88EB-A660-CF07-C9AE-EF0D4FEF4CE9}"/>
          </ac:spMkLst>
        </pc:spChg>
        <pc:picChg chg="mod">
          <ac:chgData name="DeHart, Stephanie" userId="69486e51-f5a3-47fa-a1e8-d600d3da159f" providerId="ADAL" clId="{381C0603-FD3D-472E-A108-027EE767760C}" dt="2025-05-23T02:51:10.528" v="3026" actId="14100"/>
          <ac:picMkLst>
            <pc:docMk/>
            <pc:sldMk cId="2019547296" sldId="404"/>
            <ac:picMk id="3" creationId="{BC490357-9DF9-E847-347B-74CE69EEEE7E}"/>
          </ac:picMkLst>
        </pc:picChg>
      </pc:sldChg>
      <pc:sldChg chg="modSp mod modClrScheme chgLayout">
        <pc:chgData name="DeHart, Stephanie" userId="69486e51-f5a3-47fa-a1e8-d600d3da159f" providerId="ADAL" clId="{381C0603-FD3D-472E-A108-027EE767760C}" dt="2025-05-23T02:51:22.020" v="3028" actId="2711"/>
        <pc:sldMkLst>
          <pc:docMk/>
          <pc:sldMk cId="2106088132" sldId="406"/>
        </pc:sldMkLst>
        <pc:spChg chg="mod ord">
          <ac:chgData name="DeHart, Stephanie" userId="69486e51-f5a3-47fa-a1e8-d600d3da159f" providerId="ADAL" clId="{381C0603-FD3D-472E-A108-027EE767760C}" dt="2025-05-23T02:51:16.747" v="3027" actId="700"/>
          <ac:spMkLst>
            <pc:docMk/>
            <pc:sldMk cId="2106088132" sldId="406"/>
            <ac:spMk id="3" creationId="{035C223B-FE88-426C-9AF6-9FAB8BE29C08}"/>
          </ac:spMkLst>
        </pc:spChg>
        <pc:spChg chg="mod">
          <ac:chgData name="DeHart, Stephanie" userId="69486e51-f5a3-47fa-a1e8-d600d3da159f" providerId="ADAL" clId="{381C0603-FD3D-472E-A108-027EE767760C}" dt="2025-05-23T02:51:22.020" v="3028" actId="2711"/>
          <ac:spMkLst>
            <pc:docMk/>
            <pc:sldMk cId="2106088132" sldId="406"/>
            <ac:spMk id="5" creationId="{D9AFB520-D86C-1F21-D3AA-6FC97A6C0002}"/>
          </ac:spMkLst>
        </pc:spChg>
        <pc:spChg chg="mod ord">
          <ac:chgData name="DeHart, Stephanie" userId="69486e51-f5a3-47fa-a1e8-d600d3da159f" providerId="ADAL" clId="{381C0603-FD3D-472E-A108-027EE767760C}" dt="2025-05-23T02:51:16.747" v="3027" actId="700"/>
          <ac:spMkLst>
            <pc:docMk/>
            <pc:sldMk cId="2106088132" sldId="406"/>
            <ac:spMk id="9" creationId="{B190A227-9D66-45A7-8E0C-D090265C7F35}"/>
          </ac:spMkLst>
        </pc:spChg>
        <pc:spChg chg="mod">
          <ac:chgData name="DeHart, Stephanie" userId="69486e51-f5a3-47fa-a1e8-d600d3da159f" providerId="ADAL" clId="{381C0603-FD3D-472E-A108-027EE767760C}" dt="2025-05-23T02:51:22.020" v="3028" actId="2711"/>
          <ac:spMkLst>
            <pc:docMk/>
            <pc:sldMk cId="2106088132" sldId="406"/>
            <ac:spMk id="10" creationId="{257EB463-3E89-56E6-9A20-043B618E8F8C}"/>
          </ac:spMkLst>
        </pc:spChg>
        <pc:spChg chg="mod ord">
          <ac:chgData name="DeHart, Stephanie" userId="69486e51-f5a3-47fa-a1e8-d600d3da159f" providerId="ADAL" clId="{381C0603-FD3D-472E-A108-027EE767760C}" dt="2025-05-23T02:51:16.747" v="3027" actId="700"/>
          <ac:spMkLst>
            <pc:docMk/>
            <pc:sldMk cId="2106088132" sldId="406"/>
            <ac:spMk id="158" creationId="{41EBCFE5-F412-830B-A7AE-E124BD107A53}"/>
          </ac:spMkLst>
        </pc:spChg>
      </pc:sldChg>
      <pc:sldChg chg="addSp modSp mod modClrScheme chgLayout">
        <pc:chgData name="DeHart, Stephanie" userId="69486e51-f5a3-47fa-a1e8-d600d3da159f" providerId="ADAL" clId="{381C0603-FD3D-472E-A108-027EE767760C}" dt="2025-05-23T02:14:30.406" v="2112" actId="20577"/>
        <pc:sldMkLst>
          <pc:docMk/>
          <pc:sldMk cId="2712850989" sldId="407"/>
        </pc:sldMkLst>
        <pc:spChg chg="mod ord">
          <ac:chgData name="DeHart, Stephanie" userId="69486e51-f5a3-47fa-a1e8-d600d3da159f" providerId="ADAL" clId="{381C0603-FD3D-472E-A108-027EE767760C}" dt="2025-05-23T02:13:55.307" v="2103" actId="700"/>
          <ac:spMkLst>
            <pc:docMk/>
            <pc:sldMk cId="2712850989" sldId="407"/>
            <ac:spMk id="2" creationId="{B0809F0A-61F0-4246-A0E3-01A1B34C60E1}"/>
          </ac:spMkLst>
        </pc:spChg>
        <pc:spChg chg="add mod ord">
          <ac:chgData name="DeHart, Stephanie" userId="69486e51-f5a3-47fa-a1e8-d600d3da159f" providerId="ADAL" clId="{381C0603-FD3D-472E-A108-027EE767760C}" dt="2025-05-23T02:13:55.307" v="2103" actId="700"/>
          <ac:spMkLst>
            <pc:docMk/>
            <pc:sldMk cId="2712850989" sldId="407"/>
            <ac:spMk id="3" creationId="{9F077F89-5B39-4EE8-89AE-378E6BFBEC91}"/>
          </ac:spMkLst>
        </pc:spChg>
        <pc:spChg chg="mod ord">
          <ac:chgData name="DeHart, Stephanie" userId="69486e51-f5a3-47fa-a1e8-d600d3da159f" providerId="ADAL" clId="{381C0603-FD3D-472E-A108-027EE767760C}" dt="2025-05-23T02:13:55.307" v="2103" actId="700"/>
          <ac:spMkLst>
            <pc:docMk/>
            <pc:sldMk cId="2712850989" sldId="407"/>
            <ac:spMk id="5" creationId="{F53775F5-6E6A-4EBB-851D-8175330876C0}"/>
          </ac:spMkLst>
        </pc:spChg>
        <pc:spChg chg="mod ord">
          <ac:chgData name="DeHart, Stephanie" userId="69486e51-f5a3-47fa-a1e8-d600d3da159f" providerId="ADAL" clId="{381C0603-FD3D-472E-A108-027EE767760C}" dt="2025-05-23T02:13:55.307" v="2103" actId="700"/>
          <ac:spMkLst>
            <pc:docMk/>
            <pc:sldMk cId="2712850989" sldId="407"/>
            <ac:spMk id="21" creationId="{28F4E260-1EC9-A76A-B5B6-AAA90077E7BF}"/>
          </ac:spMkLst>
        </pc:spChg>
        <pc:graphicFrameChg chg="modGraphic">
          <ac:chgData name="DeHart, Stephanie" userId="69486e51-f5a3-47fa-a1e8-d600d3da159f" providerId="ADAL" clId="{381C0603-FD3D-472E-A108-027EE767760C}" dt="2025-05-23T02:14:30.406" v="2112" actId="20577"/>
          <ac:graphicFrameMkLst>
            <pc:docMk/>
            <pc:sldMk cId="2712850989" sldId="407"/>
            <ac:graphicFrameMk id="4" creationId="{BFCFF715-7B06-92AF-45DD-DFAC9A8D5C8C}"/>
          </ac:graphicFrameMkLst>
        </pc:graphicFrameChg>
      </pc:sldChg>
      <pc:sldChg chg="addSp delSp modSp mod modClrScheme chgLayout">
        <pc:chgData name="DeHart, Stephanie" userId="69486e51-f5a3-47fa-a1e8-d600d3da159f" providerId="ADAL" clId="{381C0603-FD3D-472E-A108-027EE767760C}" dt="2025-05-23T02:39:39.864" v="2888" actId="20577"/>
        <pc:sldMkLst>
          <pc:docMk/>
          <pc:sldMk cId="2761833086" sldId="408"/>
        </pc:sldMkLst>
        <pc:spChg chg="mod ord">
          <ac:chgData name="DeHart, Stephanie" userId="69486e51-f5a3-47fa-a1e8-d600d3da159f" providerId="ADAL" clId="{381C0603-FD3D-472E-A108-027EE767760C}" dt="2025-05-23T02:39:14.601" v="2878" actId="700"/>
          <ac:spMkLst>
            <pc:docMk/>
            <pc:sldMk cId="2761833086" sldId="408"/>
            <ac:spMk id="2" creationId="{CC234291-8FD5-44CC-B0EF-99FDE1204330}"/>
          </ac:spMkLst>
        </pc:spChg>
        <pc:spChg chg="del">
          <ac:chgData name="DeHart, Stephanie" userId="69486e51-f5a3-47fa-a1e8-d600d3da159f" providerId="ADAL" clId="{381C0603-FD3D-472E-A108-027EE767760C}" dt="2025-05-23T02:39:28.893" v="2884" actId="478"/>
          <ac:spMkLst>
            <pc:docMk/>
            <pc:sldMk cId="2761833086" sldId="408"/>
            <ac:spMk id="3" creationId="{71134429-DCDF-F323-3A2B-7386358FDA66}"/>
          </ac:spMkLst>
        </pc:spChg>
        <pc:spChg chg="del">
          <ac:chgData name="DeHart, Stephanie" userId="69486e51-f5a3-47fa-a1e8-d600d3da159f" providerId="ADAL" clId="{381C0603-FD3D-472E-A108-027EE767760C}" dt="2025-05-23T02:39:19.162" v="2879" actId="478"/>
          <ac:spMkLst>
            <pc:docMk/>
            <pc:sldMk cId="2761833086" sldId="408"/>
            <ac:spMk id="4" creationId="{9E9AA861-D221-8C7E-C3C7-E3FAE74550F7}"/>
          </ac:spMkLst>
        </pc:spChg>
        <pc:spChg chg="mod ord">
          <ac:chgData name="DeHart, Stephanie" userId="69486e51-f5a3-47fa-a1e8-d600d3da159f" providerId="ADAL" clId="{381C0603-FD3D-472E-A108-027EE767760C}" dt="2025-05-23T02:39:14.601" v="2878" actId="700"/>
          <ac:spMkLst>
            <pc:docMk/>
            <pc:sldMk cId="2761833086" sldId="408"/>
            <ac:spMk id="5" creationId="{FFE6C9A2-FED2-4E14-9F73-A1CEFA4F5F68}"/>
          </ac:spMkLst>
        </pc:spChg>
        <pc:spChg chg="add mod ord">
          <ac:chgData name="DeHart, Stephanie" userId="69486e51-f5a3-47fa-a1e8-d600d3da159f" providerId="ADAL" clId="{381C0603-FD3D-472E-A108-027EE767760C}" dt="2025-05-23T02:39:24.490" v="2883" actId="20577"/>
          <ac:spMkLst>
            <pc:docMk/>
            <pc:sldMk cId="2761833086" sldId="408"/>
            <ac:spMk id="6" creationId="{A54BC609-E7F2-405C-A4C6-3EA0567EA6FF}"/>
          </ac:spMkLst>
        </pc:spChg>
        <pc:spChg chg="add mod ord">
          <ac:chgData name="DeHart, Stephanie" userId="69486e51-f5a3-47fa-a1e8-d600d3da159f" providerId="ADAL" clId="{381C0603-FD3D-472E-A108-027EE767760C}" dt="2025-05-23T02:39:39.864" v="2888" actId="20577"/>
          <ac:spMkLst>
            <pc:docMk/>
            <pc:sldMk cId="2761833086" sldId="408"/>
            <ac:spMk id="7" creationId="{B89DF606-6C8E-491D-8FE9-0606EB330254}"/>
          </ac:spMkLst>
        </pc:spChg>
      </pc:sldChg>
      <pc:sldChg chg="delSp modSp mod modClrScheme chgLayout">
        <pc:chgData name="DeHart, Stephanie" userId="69486e51-f5a3-47fa-a1e8-d600d3da159f" providerId="ADAL" clId="{381C0603-FD3D-472E-A108-027EE767760C}" dt="2025-05-23T02:28:21.564" v="2579" actId="1582"/>
        <pc:sldMkLst>
          <pc:docMk/>
          <pc:sldMk cId="403745510" sldId="410"/>
        </pc:sldMkLst>
        <pc:spChg chg="mod ord">
          <ac:chgData name="DeHart, Stephanie" userId="69486e51-f5a3-47fa-a1e8-d600d3da159f" providerId="ADAL" clId="{381C0603-FD3D-472E-A108-027EE767760C}" dt="2025-05-23T02:27:36.965" v="2559" actId="700"/>
          <ac:spMkLst>
            <pc:docMk/>
            <pc:sldMk cId="403745510" sldId="410"/>
            <ac:spMk id="2" creationId="{73F5CE76-D5E7-4B04-BE66-700AC2CF1E2C}"/>
          </ac:spMkLst>
        </pc:spChg>
        <pc:spChg chg="del">
          <ac:chgData name="DeHart, Stephanie" userId="69486e51-f5a3-47fa-a1e8-d600d3da159f" providerId="ADAL" clId="{381C0603-FD3D-472E-A108-027EE767760C}" dt="2025-05-23T02:27:34.032" v="2558" actId="478"/>
          <ac:spMkLst>
            <pc:docMk/>
            <pc:sldMk cId="403745510" sldId="410"/>
            <ac:spMk id="11" creationId="{113C048A-DE5F-B9DA-95D8-F169869E0A37}"/>
          </ac:spMkLst>
        </pc:spChg>
        <pc:spChg chg="mod ord">
          <ac:chgData name="DeHart, Stephanie" userId="69486e51-f5a3-47fa-a1e8-d600d3da159f" providerId="ADAL" clId="{381C0603-FD3D-472E-A108-027EE767760C}" dt="2025-05-23T02:27:36.965" v="2559" actId="700"/>
          <ac:spMkLst>
            <pc:docMk/>
            <pc:sldMk cId="403745510" sldId="410"/>
            <ac:spMk id="12" creationId="{808BD611-1E44-417D-AA9B-BFD8207E6822}"/>
          </ac:spMkLst>
        </pc:spChg>
        <pc:spChg chg="mod">
          <ac:chgData name="DeHart, Stephanie" userId="69486e51-f5a3-47fa-a1e8-d600d3da159f" providerId="ADAL" clId="{381C0603-FD3D-472E-A108-027EE767760C}" dt="2025-05-23T02:28:00.018" v="2577" actId="2711"/>
          <ac:spMkLst>
            <pc:docMk/>
            <pc:sldMk cId="403745510" sldId="410"/>
            <ac:spMk id="21" creationId="{09A2116B-8EF6-F13B-5452-EC9253E0EFA8}"/>
          </ac:spMkLst>
        </pc:spChg>
        <pc:spChg chg="mod">
          <ac:chgData name="DeHart, Stephanie" userId="69486e51-f5a3-47fa-a1e8-d600d3da159f" providerId="ADAL" clId="{381C0603-FD3D-472E-A108-027EE767760C}" dt="2025-05-23T02:28:21.564" v="2579" actId="1582"/>
          <ac:spMkLst>
            <pc:docMk/>
            <pc:sldMk cId="403745510" sldId="410"/>
            <ac:spMk id="22" creationId="{EBD9E413-8E68-37E1-26AD-C1EF12C4BA4E}"/>
          </ac:spMkLst>
        </pc:spChg>
        <pc:spChg chg="mod">
          <ac:chgData name="DeHart, Stephanie" userId="69486e51-f5a3-47fa-a1e8-d600d3da159f" providerId="ADAL" clId="{381C0603-FD3D-472E-A108-027EE767760C}" dt="2025-05-23T02:28:21.564" v="2579" actId="1582"/>
          <ac:spMkLst>
            <pc:docMk/>
            <pc:sldMk cId="403745510" sldId="410"/>
            <ac:spMk id="24" creationId="{2956D659-7A09-1001-C159-FEB0D2565261}"/>
          </ac:spMkLst>
        </pc:spChg>
        <pc:spChg chg="mod">
          <ac:chgData name="DeHart, Stephanie" userId="69486e51-f5a3-47fa-a1e8-d600d3da159f" providerId="ADAL" clId="{381C0603-FD3D-472E-A108-027EE767760C}" dt="2025-05-23T02:28:21.564" v="2579" actId="1582"/>
          <ac:spMkLst>
            <pc:docMk/>
            <pc:sldMk cId="403745510" sldId="410"/>
            <ac:spMk id="25" creationId="{8ACB4A3D-C288-63C8-1589-568F8E0D2EB3}"/>
          </ac:spMkLst>
        </pc:spChg>
        <pc:spChg chg="mod">
          <ac:chgData name="DeHart, Stephanie" userId="69486e51-f5a3-47fa-a1e8-d600d3da159f" providerId="ADAL" clId="{381C0603-FD3D-472E-A108-027EE767760C}" dt="2025-05-23T02:28:21.564" v="2579" actId="1582"/>
          <ac:spMkLst>
            <pc:docMk/>
            <pc:sldMk cId="403745510" sldId="410"/>
            <ac:spMk id="26" creationId="{A06673C7-C5AA-AFEE-9502-5E2E7C4347AE}"/>
          </ac:spMkLst>
        </pc:spChg>
        <pc:spChg chg="mod ord">
          <ac:chgData name="DeHart, Stephanie" userId="69486e51-f5a3-47fa-a1e8-d600d3da159f" providerId="ADAL" clId="{381C0603-FD3D-472E-A108-027EE767760C}" dt="2025-05-23T02:27:45.609" v="2576" actId="20577"/>
          <ac:spMkLst>
            <pc:docMk/>
            <pc:sldMk cId="403745510" sldId="410"/>
            <ac:spMk id="158" creationId="{DE41EFF8-7E6D-8609-D81A-FD0B63BA484E}"/>
          </ac:spMkLst>
        </pc:spChg>
      </pc:sldChg>
      <pc:sldChg chg="modSp del">
        <pc:chgData name="DeHart, Stephanie" userId="69486e51-f5a3-47fa-a1e8-d600d3da159f" providerId="ADAL" clId="{381C0603-FD3D-472E-A108-027EE767760C}" dt="2025-05-23T01:07:38.937" v="183" actId="47"/>
        <pc:sldMkLst>
          <pc:docMk/>
          <pc:sldMk cId="3794377417" sldId="411"/>
        </pc:sldMkLst>
        <pc:spChg chg="mod">
          <ac:chgData name="DeHart, Stephanie" userId="69486e51-f5a3-47fa-a1e8-d600d3da159f" providerId="ADAL" clId="{381C0603-FD3D-472E-A108-027EE767760C}" dt="2025-05-23T01:01:11.106" v="11"/>
          <ac:spMkLst>
            <pc:docMk/>
            <pc:sldMk cId="3794377417" sldId="411"/>
            <ac:spMk id="2" creationId="{F31A7E1C-92B8-AE0A-7496-259632FCE364}"/>
          </ac:spMkLst>
        </pc:spChg>
        <pc:spChg chg="mod">
          <ac:chgData name="DeHart, Stephanie" userId="69486e51-f5a3-47fa-a1e8-d600d3da159f" providerId="ADAL" clId="{381C0603-FD3D-472E-A108-027EE767760C}" dt="2025-05-23T01:01:11.106" v="11"/>
          <ac:spMkLst>
            <pc:docMk/>
            <pc:sldMk cId="3794377417" sldId="411"/>
            <ac:spMk id="6" creationId="{9E3C46AE-F3CC-B76D-4826-62196978DBCD}"/>
          </ac:spMkLst>
        </pc:spChg>
      </pc:sldChg>
      <pc:sldChg chg="addSp delSp modSp mod modClrScheme chgLayout">
        <pc:chgData name="DeHart, Stephanie" userId="69486e51-f5a3-47fa-a1e8-d600d3da159f" providerId="ADAL" clId="{381C0603-FD3D-472E-A108-027EE767760C}" dt="2025-05-23T01:55:10.224" v="1303" actId="1582"/>
        <pc:sldMkLst>
          <pc:docMk/>
          <pc:sldMk cId="3394658817" sldId="412"/>
        </pc:sldMkLst>
        <pc:spChg chg="del mod">
          <ac:chgData name="DeHart, Stephanie" userId="69486e51-f5a3-47fa-a1e8-d600d3da159f" providerId="ADAL" clId="{381C0603-FD3D-472E-A108-027EE767760C}" dt="2025-05-23T01:53:44.944" v="1292" actId="478"/>
          <ac:spMkLst>
            <pc:docMk/>
            <pc:sldMk cId="3394658817" sldId="412"/>
            <ac:spMk id="2" creationId="{B5672C92-8F29-23E2-04B2-4687FBB35945}"/>
          </ac:spMkLst>
        </pc:spChg>
        <pc:spChg chg="mod ord">
          <ac:chgData name="DeHart, Stephanie" userId="69486e51-f5a3-47fa-a1e8-d600d3da159f" providerId="ADAL" clId="{381C0603-FD3D-472E-A108-027EE767760C}" dt="2025-05-23T01:53:47.220" v="1293" actId="700"/>
          <ac:spMkLst>
            <pc:docMk/>
            <pc:sldMk cId="3394658817" sldId="412"/>
            <ac:spMk id="3" creationId="{1417F47D-B415-40FC-96DC-CAB9470A358C}"/>
          </ac:spMkLst>
        </pc:spChg>
        <pc:spChg chg="mod">
          <ac:chgData name="DeHart, Stephanie" userId="69486e51-f5a3-47fa-a1e8-d600d3da159f" providerId="ADAL" clId="{381C0603-FD3D-472E-A108-027EE767760C}" dt="2025-05-23T01:53:55.228" v="1295" actId="2711"/>
          <ac:spMkLst>
            <pc:docMk/>
            <pc:sldMk cId="3394658817" sldId="412"/>
            <ac:spMk id="4" creationId="{429D494A-ACD5-B2BB-17D4-A08CDB1D34B3}"/>
          </ac:spMkLst>
        </pc:spChg>
        <pc:spChg chg="add mod ord">
          <ac:chgData name="DeHart, Stephanie" userId="69486e51-f5a3-47fa-a1e8-d600d3da159f" providerId="ADAL" clId="{381C0603-FD3D-472E-A108-027EE767760C}" dt="2025-05-23T01:53:48.858" v="1294"/>
          <ac:spMkLst>
            <pc:docMk/>
            <pc:sldMk cId="3394658817" sldId="412"/>
            <ac:spMk id="5" creationId="{C6022679-1A9D-422F-A556-7660FD66984D}"/>
          </ac:spMkLst>
        </pc:spChg>
        <pc:spChg chg="mod">
          <ac:chgData name="DeHart, Stephanie" userId="69486e51-f5a3-47fa-a1e8-d600d3da159f" providerId="ADAL" clId="{381C0603-FD3D-472E-A108-027EE767760C}" dt="2025-05-23T01:53:55.228" v="1295" actId="2711"/>
          <ac:spMkLst>
            <pc:docMk/>
            <pc:sldMk cId="3394658817" sldId="412"/>
            <ac:spMk id="7" creationId="{E78141DC-FF51-AA96-72D3-7201FFF1971E}"/>
          </ac:spMkLst>
        </pc:spChg>
        <pc:spChg chg="mod ord">
          <ac:chgData name="DeHart, Stephanie" userId="69486e51-f5a3-47fa-a1e8-d600d3da159f" providerId="ADAL" clId="{381C0603-FD3D-472E-A108-027EE767760C}" dt="2025-05-23T01:53:47.220" v="1293" actId="700"/>
          <ac:spMkLst>
            <pc:docMk/>
            <pc:sldMk cId="3394658817" sldId="412"/>
            <ac:spMk id="17" creationId="{FF20A3F7-8ABB-45ED-9871-4C946367F9F7}"/>
          </ac:spMkLst>
        </pc:spChg>
        <pc:spChg chg="mod">
          <ac:chgData name="DeHart, Stephanie" userId="69486e51-f5a3-47fa-a1e8-d600d3da159f" providerId="ADAL" clId="{381C0603-FD3D-472E-A108-027EE767760C}" dt="2025-05-23T01:54:04.674" v="1297" actId="1076"/>
          <ac:spMkLst>
            <pc:docMk/>
            <pc:sldMk cId="3394658817" sldId="412"/>
            <ac:spMk id="18" creationId="{36542947-D58A-46D5-44D9-6F734EF40F18}"/>
          </ac:spMkLst>
        </pc:spChg>
        <pc:spChg chg="mod ord">
          <ac:chgData name="DeHart, Stephanie" userId="69486e51-f5a3-47fa-a1e8-d600d3da159f" providerId="ADAL" clId="{381C0603-FD3D-472E-A108-027EE767760C}" dt="2025-05-23T01:53:47.220" v="1293" actId="700"/>
          <ac:spMkLst>
            <pc:docMk/>
            <pc:sldMk cId="3394658817" sldId="412"/>
            <ac:spMk id="21" creationId="{E44EF331-AA66-3D78-6258-FA28B42034D0}"/>
          </ac:spMkLst>
        </pc:spChg>
        <pc:spChg chg="mod">
          <ac:chgData name="DeHart, Stephanie" userId="69486e51-f5a3-47fa-a1e8-d600d3da159f" providerId="ADAL" clId="{381C0603-FD3D-472E-A108-027EE767760C}" dt="2025-05-23T01:54:31.394" v="1299" actId="1582"/>
          <ac:spMkLst>
            <pc:docMk/>
            <pc:sldMk cId="3394658817" sldId="412"/>
            <ac:spMk id="22" creationId="{5FBA0EFB-D333-61E0-6B28-F910F3A1B1BA}"/>
          </ac:spMkLst>
        </pc:spChg>
        <pc:spChg chg="mod">
          <ac:chgData name="DeHart, Stephanie" userId="69486e51-f5a3-47fa-a1e8-d600d3da159f" providerId="ADAL" clId="{381C0603-FD3D-472E-A108-027EE767760C}" dt="2025-05-23T01:54:31.394" v="1299" actId="1582"/>
          <ac:spMkLst>
            <pc:docMk/>
            <pc:sldMk cId="3394658817" sldId="412"/>
            <ac:spMk id="23" creationId="{0140791C-1998-9580-2271-AFA4E9C724B2}"/>
          </ac:spMkLst>
        </pc:spChg>
        <pc:spChg chg="mod">
          <ac:chgData name="DeHart, Stephanie" userId="69486e51-f5a3-47fa-a1e8-d600d3da159f" providerId="ADAL" clId="{381C0603-FD3D-472E-A108-027EE767760C}" dt="2025-05-23T01:54:53.111" v="1301" actId="1582"/>
          <ac:spMkLst>
            <pc:docMk/>
            <pc:sldMk cId="3394658817" sldId="412"/>
            <ac:spMk id="25" creationId="{0CEBC8ED-5611-98C3-4218-B686DFE38B97}"/>
          </ac:spMkLst>
        </pc:spChg>
        <pc:spChg chg="mod">
          <ac:chgData name="DeHart, Stephanie" userId="69486e51-f5a3-47fa-a1e8-d600d3da159f" providerId="ADAL" clId="{381C0603-FD3D-472E-A108-027EE767760C}" dt="2025-05-23T01:54:53.111" v="1301" actId="1582"/>
          <ac:spMkLst>
            <pc:docMk/>
            <pc:sldMk cId="3394658817" sldId="412"/>
            <ac:spMk id="26" creationId="{A6FDB6CC-F068-FAE5-8DBF-3655F6EE6F2F}"/>
          </ac:spMkLst>
        </pc:spChg>
        <pc:spChg chg="mod">
          <ac:chgData name="DeHart, Stephanie" userId="69486e51-f5a3-47fa-a1e8-d600d3da159f" providerId="ADAL" clId="{381C0603-FD3D-472E-A108-027EE767760C}" dt="2025-05-23T01:55:10.224" v="1303" actId="1582"/>
          <ac:spMkLst>
            <pc:docMk/>
            <pc:sldMk cId="3394658817" sldId="412"/>
            <ac:spMk id="27" creationId="{EF08970C-8B38-1EAB-E979-CF8F8527F94B}"/>
          </ac:spMkLst>
        </pc:spChg>
        <pc:spChg chg="mod">
          <ac:chgData name="DeHart, Stephanie" userId="69486e51-f5a3-47fa-a1e8-d600d3da159f" providerId="ADAL" clId="{381C0603-FD3D-472E-A108-027EE767760C}" dt="2025-05-23T01:55:10.224" v="1303" actId="1582"/>
          <ac:spMkLst>
            <pc:docMk/>
            <pc:sldMk cId="3394658817" sldId="412"/>
            <ac:spMk id="28" creationId="{6406B220-20B4-6F97-1917-0243D7785C2E}"/>
          </ac:spMkLst>
        </pc:spChg>
      </pc:sldChg>
      <pc:sldChg chg="modSp del">
        <pc:chgData name="DeHart, Stephanie" userId="69486e51-f5a3-47fa-a1e8-d600d3da159f" providerId="ADAL" clId="{381C0603-FD3D-472E-A108-027EE767760C}" dt="2025-05-23T01:07:55.049" v="199" actId="47"/>
        <pc:sldMkLst>
          <pc:docMk/>
          <pc:sldMk cId="2754376593" sldId="413"/>
        </pc:sldMkLst>
        <pc:spChg chg="mod">
          <ac:chgData name="DeHart, Stephanie" userId="69486e51-f5a3-47fa-a1e8-d600d3da159f" providerId="ADAL" clId="{381C0603-FD3D-472E-A108-027EE767760C}" dt="2025-05-23T01:01:11.106" v="11"/>
          <ac:spMkLst>
            <pc:docMk/>
            <pc:sldMk cId="2754376593" sldId="413"/>
            <ac:spMk id="2" creationId="{E446EA9E-1A00-A627-D3C1-5812BF0EB9DC}"/>
          </ac:spMkLst>
        </pc:spChg>
        <pc:spChg chg="mod">
          <ac:chgData name="DeHart, Stephanie" userId="69486e51-f5a3-47fa-a1e8-d600d3da159f" providerId="ADAL" clId="{381C0603-FD3D-472E-A108-027EE767760C}" dt="2025-05-23T01:01:11.106" v="11"/>
          <ac:spMkLst>
            <pc:docMk/>
            <pc:sldMk cId="2754376593" sldId="413"/>
            <ac:spMk id="6" creationId="{02CC44C2-4BCF-6A65-24BE-8BB7D889FD3D}"/>
          </ac:spMkLst>
        </pc:spChg>
      </pc:sldChg>
      <pc:sldChg chg="modSp del">
        <pc:chgData name="DeHart, Stephanie" userId="69486e51-f5a3-47fa-a1e8-d600d3da159f" providerId="ADAL" clId="{381C0603-FD3D-472E-A108-027EE767760C}" dt="2025-05-23T01:08:06.631" v="214" actId="47"/>
        <pc:sldMkLst>
          <pc:docMk/>
          <pc:sldMk cId="1683813474" sldId="414"/>
        </pc:sldMkLst>
        <pc:spChg chg="mod">
          <ac:chgData name="DeHart, Stephanie" userId="69486e51-f5a3-47fa-a1e8-d600d3da159f" providerId="ADAL" clId="{381C0603-FD3D-472E-A108-027EE767760C}" dt="2025-05-23T01:01:11.106" v="11"/>
          <ac:spMkLst>
            <pc:docMk/>
            <pc:sldMk cId="1683813474" sldId="414"/>
            <ac:spMk id="2" creationId="{604C2055-7563-C78D-7FE0-B63AA25ADFF6}"/>
          </ac:spMkLst>
        </pc:spChg>
        <pc:spChg chg="mod">
          <ac:chgData name="DeHart, Stephanie" userId="69486e51-f5a3-47fa-a1e8-d600d3da159f" providerId="ADAL" clId="{381C0603-FD3D-472E-A108-027EE767760C}" dt="2025-05-23T01:01:11.106" v="11"/>
          <ac:spMkLst>
            <pc:docMk/>
            <pc:sldMk cId="1683813474" sldId="414"/>
            <ac:spMk id="6" creationId="{5E7BC72C-DE24-F3E8-6E59-19F8C9906FE2}"/>
          </ac:spMkLst>
        </pc:spChg>
      </pc:sldChg>
      <pc:sldChg chg="del">
        <pc:chgData name="DeHart, Stephanie" userId="69486e51-f5a3-47fa-a1e8-d600d3da159f" providerId="ADAL" clId="{381C0603-FD3D-472E-A108-027EE767760C}" dt="2025-05-23T01:20:37.569" v="266" actId="47"/>
        <pc:sldMkLst>
          <pc:docMk/>
          <pc:sldMk cId="217992303" sldId="417"/>
        </pc:sldMkLst>
      </pc:sldChg>
      <pc:sldChg chg="modSp del">
        <pc:chgData name="DeHart, Stephanie" userId="69486e51-f5a3-47fa-a1e8-d600d3da159f" providerId="ADAL" clId="{381C0603-FD3D-472E-A108-027EE767760C}" dt="2025-05-23T01:08:21.649" v="229" actId="47"/>
        <pc:sldMkLst>
          <pc:docMk/>
          <pc:sldMk cId="4028235508" sldId="418"/>
        </pc:sldMkLst>
        <pc:spChg chg="mod">
          <ac:chgData name="DeHart, Stephanie" userId="69486e51-f5a3-47fa-a1e8-d600d3da159f" providerId="ADAL" clId="{381C0603-FD3D-472E-A108-027EE767760C}" dt="2025-05-23T01:01:11.106" v="11"/>
          <ac:spMkLst>
            <pc:docMk/>
            <pc:sldMk cId="4028235508" sldId="418"/>
            <ac:spMk id="2" creationId="{3DC6CC32-12E2-40AB-91E7-E065E3B54AA8}"/>
          </ac:spMkLst>
        </pc:spChg>
        <pc:spChg chg="mod">
          <ac:chgData name="DeHart, Stephanie" userId="69486e51-f5a3-47fa-a1e8-d600d3da159f" providerId="ADAL" clId="{381C0603-FD3D-472E-A108-027EE767760C}" dt="2025-05-23T01:01:11.106" v="11"/>
          <ac:spMkLst>
            <pc:docMk/>
            <pc:sldMk cId="4028235508" sldId="418"/>
            <ac:spMk id="6" creationId="{00000000-0000-0000-0000-000000000000}"/>
          </ac:spMkLst>
        </pc:spChg>
      </pc:sldChg>
      <pc:sldChg chg="modSp del mod">
        <pc:chgData name="DeHart, Stephanie" userId="69486e51-f5a3-47fa-a1e8-d600d3da159f" providerId="ADAL" clId="{381C0603-FD3D-472E-A108-027EE767760C}" dt="2025-05-23T01:34:39.774" v="814" actId="47"/>
        <pc:sldMkLst>
          <pc:docMk/>
          <pc:sldMk cId="3219192117" sldId="419"/>
        </pc:sldMkLst>
        <pc:spChg chg="mod">
          <ac:chgData name="DeHart, Stephanie" userId="69486e51-f5a3-47fa-a1e8-d600d3da159f" providerId="ADAL" clId="{381C0603-FD3D-472E-A108-027EE767760C}" dt="2025-05-23T01:01:11.164" v="12" actId="27636"/>
          <ac:spMkLst>
            <pc:docMk/>
            <pc:sldMk cId="3219192117" sldId="419"/>
            <ac:spMk id="21" creationId="{2CE4C79C-EDD6-4572-D097-CD0BAC744539}"/>
          </ac:spMkLst>
        </pc:spChg>
      </pc:sldChg>
      <pc:sldChg chg="delSp modSp mod">
        <pc:chgData name="DeHart, Stephanie" userId="69486e51-f5a3-47fa-a1e8-d600d3da159f" providerId="ADAL" clId="{381C0603-FD3D-472E-A108-027EE767760C}" dt="2025-05-23T02:37:55.844" v="2864" actId="478"/>
        <pc:sldMkLst>
          <pc:docMk/>
          <pc:sldMk cId="1239768881" sldId="420"/>
        </pc:sldMkLst>
        <pc:spChg chg="mod">
          <ac:chgData name="DeHart, Stephanie" userId="69486e51-f5a3-47fa-a1e8-d600d3da159f" providerId="ADAL" clId="{381C0603-FD3D-472E-A108-027EE767760C}" dt="2025-05-23T02:35:20.611" v="2824" actId="2711"/>
          <ac:spMkLst>
            <pc:docMk/>
            <pc:sldMk cId="1239768881" sldId="420"/>
            <ac:spMk id="2" creationId="{595D03AF-E9B0-E6C0-ABEF-A775309BA6FF}"/>
          </ac:spMkLst>
        </pc:spChg>
        <pc:spChg chg="mod">
          <ac:chgData name="DeHart, Stephanie" userId="69486e51-f5a3-47fa-a1e8-d600d3da159f" providerId="ADAL" clId="{381C0603-FD3D-472E-A108-027EE767760C}" dt="2025-05-23T02:35:10.807" v="2822" actId="2711"/>
          <ac:spMkLst>
            <pc:docMk/>
            <pc:sldMk cId="1239768881" sldId="420"/>
            <ac:spMk id="5" creationId="{2A183AD9-7A6A-8862-F619-7BDEEEE80AA5}"/>
          </ac:spMkLst>
        </pc:spChg>
        <pc:spChg chg="mod">
          <ac:chgData name="DeHart, Stephanie" userId="69486e51-f5a3-47fa-a1e8-d600d3da159f" providerId="ADAL" clId="{381C0603-FD3D-472E-A108-027EE767760C}" dt="2025-05-23T02:35:16.337" v="2823" actId="2711"/>
          <ac:spMkLst>
            <pc:docMk/>
            <pc:sldMk cId="1239768881" sldId="420"/>
            <ac:spMk id="14" creationId="{B13A8BC7-FD0F-EA05-1E89-21960B607F16}"/>
          </ac:spMkLst>
        </pc:spChg>
        <pc:spChg chg="mod">
          <ac:chgData name="DeHart, Stephanie" userId="69486e51-f5a3-47fa-a1e8-d600d3da159f" providerId="ADAL" clId="{381C0603-FD3D-472E-A108-027EE767760C}" dt="2025-05-23T02:34:21.068" v="2809" actId="208"/>
          <ac:spMkLst>
            <pc:docMk/>
            <pc:sldMk cId="1239768881" sldId="420"/>
            <ac:spMk id="16" creationId="{2223D42C-9812-F6F5-618F-B9FA83517D15}"/>
          </ac:spMkLst>
        </pc:spChg>
        <pc:spChg chg="mod">
          <ac:chgData name="DeHart, Stephanie" userId="69486e51-f5a3-47fa-a1e8-d600d3da159f" providerId="ADAL" clId="{381C0603-FD3D-472E-A108-027EE767760C}" dt="2025-05-23T02:34:35.923" v="2812" actId="208"/>
          <ac:spMkLst>
            <pc:docMk/>
            <pc:sldMk cId="1239768881" sldId="420"/>
            <ac:spMk id="17" creationId="{A42494A7-43DC-804B-A490-37477A937F8D}"/>
          </ac:spMkLst>
        </pc:spChg>
        <pc:spChg chg="mod">
          <ac:chgData name="DeHart, Stephanie" userId="69486e51-f5a3-47fa-a1e8-d600d3da159f" providerId="ADAL" clId="{381C0603-FD3D-472E-A108-027EE767760C}" dt="2025-05-23T02:34:46.439" v="2816" actId="1582"/>
          <ac:spMkLst>
            <pc:docMk/>
            <pc:sldMk cId="1239768881" sldId="420"/>
            <ac:spMk id="18" creationId="{05E02740-D621-956E-2D0E-851CAE3A9194}"/>
          </ac:spMkLst>
        </pc:spChg>
        <pc:spChg chg="del mod">
          <ac:chgData name="DeHart, Stephanie" userId="69486e51-f5a3-47fa-a1e8-d600d3da159f" providerId="ADAL" clId="{381C0603-FD3D-472E-A108-027EE767760C}" dt="2025-05-23T02:37:55.844" v="2864" actId="478"/>
          <ac:spMkLst>
            <pc:docMk/>
            <pc:sldMk cId="1239768881" sldId="420"/>
            <ac:spMk id="20" creationId="{BD498B2C-2832-0CB6-0E9F-4B782C38E95A}"/>
          </ac:spMkLst>
        </pc:spChg>
        <pc:spChg chg="mod">
          <ac:chgData name="DeHart, Stephanie" userId="69486e51-f5a3-47fa-a1e8-d600d3da159f" providerId="ADAL" clId="{381C0603-FD3D-472E-A108-027EE767760C}" dt="2025-05-23T02:32:19.434" v="2786" actId="20577"/>
          <ac:spMkLst>
            <pc:docMk/>
            <pc:sldMk cId="1239768881" sldId="420"/>
            <ac:spMk id="21" creationId="{A47C502A-ACAF-24B2-A407-126777653492}"/>
          </ac:spMkLst>
        </pc:spChg>
        <pc:spChg chg="mod">
          <ac:chgData name="DeHart, Stephanie" userId="69486e51-f5a3-47fa-a1e8-d600d3da159f" providerId="ADAL" clId="{381C0603-FD3D-472E-A108-027EE767760C}" dt="2025-05-23T02:35:05.509" v="2821" actId="14100"/>
          <ac:spMkLst>
            <pc:docMk/>
            <pc:sldMk cId="1239768881" sldId="420"/>
            <ac:spMk id="26" creationId="{6FC8E5E3-9138-1568-C815-8F4EE2BC6E50}"/>
          </ac:spMkLst>
        </pc:spChg>
        <pc:picChg chg="mod">
          <ac:chgData name="DeHart, Stephanie" userId="69486e51-f5a3-47fa-a1e8-d600d3da159f" providerId="ADAL" clId="{381C0603-FD3D-472E-A108-027EE767760C}" dt="2025-05-23T02:34:39.160" v="2814" actId="1076"/>
          <ac:picMkLst>
            <pc:docMk/>
            <pc:sldMk cId="1239768881" sldId="420"/>
            <ac:picMk id="15" creationId="{4B9191F4-0A54-3650-1012-F56C5A033FE0}"/>
          </ac:picMkLst>
        </pc:picChg>
      </pc:sldChg>
      <pc:sldChg chg="delSp modSp mod">
        <pc:chgData name="DeHart, Stephanie" userId="69486e51-f5a3-47fa-a1e8-d600d3da159f" providerId="ADAL" clId="{381C0603-FD3D-472E-A108-027EE767760C}" dt="2025-05-23T02:38:07.589" v="2865" actId="478"/>
        <pc:sldMkLst>
          <pc:docMk/>
          <pc:sldMk cId="2209881070" sldId="421"/>
        </pc:sldMkLst>
        <pc:spChg chg="mod">
          <ac:chgData name="DeHart, Stephanie" userId="69486e51-f5a3-47fa-a1e8-d600d3da159f" providerId="ADAL" clId="{381C0603-FD3D-472E-A108-027EE767760C}" dt="2025-05-23T02:35:59.811" v="2830" actId="14100"/>
          <ac:spMkLst>
            <pc:docMk/>
            <pc:sldMk cId="2209881070" sldId="421"/>
            <ac:spMk id="8" creationId="{EB2E83CF-FB5E-6B1D-BFF9-72BA6BC6FD9F}"/>
          </ac:spMkLst>
        </pc:spChg>
        <pc:spChg chg="mod">
          <ac:chgData name="DeHart, Stephanie" userId="69486e51-f5a3-47fa-a1e8-d600d3da159f" providerId="ADAL" clId="{381C0603-FD3D-472E-A108-027EE767760C}" dt="2025-05-23T02:35:43.506" v="2828" actId="1582"/>
          <ac:spMkLst>
            <pc:docMk/>
            <pc:sldMk cId="2209881070" sldId="421"/>
            <ac:spMk id="9" creationId="{5EDD1C1F-5FEB-4020-DE6B-4DF3CAEA16F1}"/>
          </ac:spMkLst>
        </pc:spChg>
        <pc:spChg chg="mod">
          <ac:chgData name="DeHart, Stephanie" userId="69486e51-f5a3-47fa-a1e8-d600d3da159f" providerId="ADAL" clId="{381C0603-FD3D-472E-A108-027EE767760C}" dt="2025-05-23T02:35:52.015" v="2829" actId="2711"/>
          <ac:spMkLst>
            <pc:docMk/>
            <pc:sldMk cId="2209881070" sldId="421"/>
            <ac:spMk id="11" creationId="{11BB8DC9-A5CE-7C53-D545-6B511F92E0A8}"/>
          </ac:spMkLst>
        </pc:spChg>
        <pc:spChg chg="mod">
          <ac:chgData name="DeHart, Stephanie" userId="69486e51-f5a3-47fa-a1e8-d600d3da159f" providerId="ADAL" clId="{381C0603-FD3D-472E-A108-027EE767760C}" dt="2025-05-23T02:36:04.394" v="2831" actId="2711"/>
          <ac:spMkLst>
            <pc:docMk/>
            <pc:sldMk cId="2209881070" sldId="421"/>
            <ac:spMk id="13" creationId="{48D6366B-F1D9-51ED-2606-9E0208DF799B}"/>
          </ac:spMkLst>
        </pc:spChg>
        <pc:spChg chg="del mod">
          <ac:chgData name="DeHart, Stephanie" userId="69486e51-f5a3-47fa-a1e8-d600d3da159f" providerId="ADAL" clId="{381C0603-FD3D-472E-A108-027EE767760C}" dt="2025-05-23T02:38:07.589" v="2865" actId="478"/>
          <ac:spMkLst>
            <pc:docMk/>
            <pc:sldMk cId="2209881070" sldId="421"/>
            <ac:spMk id="20" creationId="{FB5E6D50-91EE-1E3D-6B4E-6BB7CC43FEB0}"/>
          </ac:spMkLst>
        </pc:spChg>
        <pc:spChg chg="mod">
          <ac:chgData name="DeHart, Stephanie" userId="69486e51-f5a3-47fa-a1e8-d600d3da159f" providerId="ADAL" clId="{381C0603-FD3D-472E-A108-027EE767760C}" dt="2025-05-23T02:32:25.354" v="2789" actId="20577"/>
          <ac:spMkLst>
            <pc:docMk/>
            <pc:sldMk cId="2209881070" sldId="421"/>
            <ac:spMk id="21" creationId="{FE2B9D95-3968-39EF-EF95-EE53A6549152}"/>
          </ac:spMkLst>
        </pc:spChg>
      </pc:sldChg>
      <pc:sldChg chg="delSp modSp mod">
        <pc:chgData name="DeHart, Stephanie" userId="69486e51-f5a3-47fa-a1e8-d600d3da159f" providerId="ADAL" clId="{381C0603-FD3D-472E-A108-027EE767760C}" dt="2025-05-23T02:38:36.670" v="2867" actId="14100"/>
        <pc:sldMkLst>
          <pc:docMk/>
          <pc:sldMk cId="19074612" sldId="422"/>
        </pc:sldMkLst>
        <pc:spChg chg="mod">
          <ac:chgData name="DeHart, Stephanie" userId="69486e51-f5a3-47fa-a1e8-d600d3da159f" providerId="ADAL" clId="{381C0603-FD3D-472E-A108-027EE767760C}" dt="2025-05-23T02:36:45.799" v="2841" actId="1582"/>
          <ac:spMkLst>
            <pc:docMk/>
            <pc:sldMk cId="19074612" sldId="422"/>
            <ac:spMk id="5" creationId="{A639B550-2375-9563-5031-E25AFF8F3976}"/>
          </ac:spMkLst>
        </pc:spChg>
        <pc:spChg chg="mod">
          <ac:chgData name="DeHart, Stephanie" userId="69486e51-f5a3-47fa-a1e8-d600d3da159f" providerId="ADAL" clId="{381C0603-FD3D-472E-A108-027EE767760C}" dt="2025-05-23T02:38:36.670" v="2867" actId="14100"/>
          <ac:spMkLst>
            <pc:docMk/>
            <pc:sldMk cId="19074612" sldId="422"/>
            <ac:spMk id="6" creationId="{3DC48999-9D21-4854-88B3-846B84DA57D6}"/>
          </ac:spMkLst>
        </pc:spChg>
        <pc:spChg chg="mod">
          <ac:chgData name="DeHart, Stephanie" userId="69486e51-f5a3-47fa-a1e8-d600d3da159f" providerId="ADAL" clId="{381C0603-FD3D-472E-A108-027EE767760C}" dt="2025-05-23T02:36:24.751" v="2838" actId="2711"/>
          <ac:spMkLst>
            <pc:docMk/>
            <pc:sldMk cId="19074612" sldId="422"/>
            <ac:spMk id="9" creationId="{DBE7D608-E2E9-6DC6-F12B-9DB9A7F2A182}"/>
          </ac:spMkLst>
        </pc:spChg>
        <pc:spChg chg="mod">
          <ac:chgData name="DeHart, Stephanie" userId="69486e51-f5a3-47fa-a1e8-d600d3da159f" providerId="ADAL" clId="{381C0603-FD3D-472E-A108-027EE767760C}" dt="2025-05-23T02:37:01.929" v="2854" actId="1035"/>
          <ac:spMkLst>
            <pc:docMk/>
            <pc:sldMk cId="19074612" sldId="422"/>
            <ac:spMk id="11" creationId="{228ADA47-76A1-DE66-0023-9ADE8C8618E8}"/>
          </ac:spMkLst>
        </pc:spChg>
        <pc:spChg chg="del mod">
          <ac:chgData name="DeHart, Stephanie" userId="69486e51-f5a3-47fa-a1e8-d600d3da159f" providerId="ADAL" clId="{381C0603-FD3D-472E-A108-027EE767760C}" dt="2025-05-23T02:38:21.960" v="2866" actId="478"/>
          <ac:spMkLst>
            <pc:docMk/>
            <pc:sldMk cId="19074612" sldId="422"/>
            <ac:spMk id="20" creationId="{119C34B2-9AF1-D933-FA15-EA3CF063CE44}"/>
          </ac:spMkLst>
        </pc:spChg>
        <pc:spChg chg="mod">
          <ac:chgData name="DeHart, Stephanie" userId="69486e51-f5a3-47fa-a1e8-d600d3da159f" providerId="ADAL" clId="{381C0603-FD3D-472E-A108-027EE767760C}" dt="2025-05-23T02:36:11.480" v="2836" actId="20577"/>
          <ac:spMkLst>
            <pc:docMk/>
            <pc:sldMk cId="19074612" sldId="422"/>
            <ac:spMk id="21" creationId="{714E7BBD-7504-1B65-F41E-19803039E6C9}"/>
          </ac:spMkLst>
        </pc:spChg>
      </pc:sldChg>
      <pc:sldChg chg="delSp modSp mod">
        <pc:chgData name="DeHart, Stephanie" userId="69486e51-f5a3-47fa-a1e8-d600d3da159f" providerId="ADAL" clId="{381C0603-FD3D-472E-A108-027EE767760C}" dt="2025-05-23T02:39:48.080" v="2889" actId="478"/>
        <pc:sldMkLst>
          <pc:docMk/>
          <pc:sldMk cId="3291799801" sldId="423"/>
        </pc:sldMkLst>
        <pc:spChg chg="mod">
          <ac:chgData name="DeHart, Stephanie" userId="69486e51-f5a3-47fa-a1e8-d600d3da159f" providerId="ADAL" clId="{381C0603-FD3D-472E-A108-027EE767760C}" dt="2025-05-23T02:39:08.730" v="2877" actId="14100"/>
          <ac:spMkLst>
            <pc:docMk/>
            <pc:sldMk cId="3291799801" sldId="423"/>
            <ac:spMk id="10" creationId="{8DCE143A-9D3A-B4F6-2287-D131791D227F}"/>
          </ac:spMkLst>
        </pc:spChg>
        <pc:spChg chg="mod">
          <ac:chgData name="DeHart, Stephanie" userId="69486e51-f5a3-47fa-a1e8-d600d3da159f" providerId="ADAL" clId="{381C0603-FD3D-472E-A108-027EE767760C}" dt="2025-05-23T02:39:01.052" v="2874" actId="14100"/>
          <ac:spMkLst>
            <pc:docMk/>
            <pc:sldMk cId="3291799801" sldId="423"/>
            <ac:spMk id="13" creationId="{91D9600E-675D-9A87-D00E-59F23F8CE036}"/>
          </ac:spMkLst>
        </pc:spChg>
        <pc:spChg chg="del mod">
          <ac:chgData name="DeHart, Stephanie" userId="69486e51-f5a3-47fa-a1e8-d600d3da159f" providerId="ADAL" clId="{381C0603-FD3D-472E-A108-027EE767760C}" dt="2025-05-23T02:39:48.080" v="2889" actId="478"/>
          <ac:spMkLst>
            <pc:docMk/>
            <pc:sldMk cId="3291799801" sldId="423"/>
            <ac:spMk id="20" creationId="{57DD1CD5-0354-1DEB-2F97-0FD9F025E017}"/>
          </ac:spMkLst>
        </pc:spChg>
        <pc:spChg chg="mod">
          <ac:chgData name="DeHart, Stephanie" userId="69486e51-f5a3-47fa-a1e8-d600d3da159f" providerId="ADAL" clId="{381C0603-FD3D-472E-A108-027EE767760C}" dt="2025-05-23T02:38:53.318" v="2872" actId="20577"/>
          <ac:spMkLst>
            <pc:docMk/>
            <pc:sldMk cId="3291799801" sldId="423"/>
            <ac:spMk id="21" creationId="{E66089B4-8F19-1EA0-6927-72CBE1528911}"/>
          </ac:spMkLst>
        </pc:spChg>
      </pc:sldChg>
      <pc:sldChg chg="addSp delSp modSp mod modClrScheme chgLayout">
        <pc:chgData name="DeHart, Stephanie" userId="69486e51-f5a3-47fa-a1e8-d600d3da159f" providerId="ADAL" clId="{381C0603-FD3D-472E-A108-027EE767760C}" dt="2025-05-23T02:48:39.489" v="3007" actId="208"/>
        <pc:sldMkLst>
          <pc:docMk/>
          <pc:sldMk cId="897659428" sldId="424"/>
        </pc:sldMkLst>
        <pc:spChg chg="add del mod ord">
          <ac:chgData name="DeHart, Stephanie" userId="69486e51-f5a3-47fa-a1e8-d600d3da159f" providerId="ADAL" clId="{381C0603-FD3D-472E-A108-027EE767760C}" dt="2025-05-23T01:34:56.931" v="817" actId="700"/>
          <ac:spMkLst>
            <pc:docMk/>
            <pc:sldMk cId="897659428" sldId="424"/>
            <ac:spMk id="2" creationId="{700E2AED-9BAC-46AE-AE84-B66AD12AB7F8}"/>
          </ac:spMkLst>
        </pc:spChg>
        <pc:spChg chg="mod">
          <ac:chgData name="DeHart, Stephanie" userId="69486e51-f5a3-47fa-a1e8-d600d3da159f" providerId="ADAL" clId="{381C0603-FD3D-472E-A108-027EE767760C}" dt="2025-05-23T01:35:46.366" v="827" actId="14100"/>
          <ac:spMkLst>
            <pc:docMk/>
            <pc:sldMk cId="897659428" sldId="424"/>
            <ac:spMk id="3" creationId="{BC8F7446-897C-9B30-FFC5-D689D4C7E7A7}"/>
          </ac:spMkLst>
        </pc:spChg>
        <pc:spChg chg="mod">
          <ac:chgData name="DeHart, Stephanie" userId="69486e51-f5a3-47fa-a1e8-d600d3da159f" providerId="ADAL" clId="{381C0603-FD3D-472E-A108-027EE767760C}" dt="2025-05-23T01:35:02.561" v="818" actId="2711"/>
          <ac:spMkLst>
            <pc:docMk/>
            <pc:sldMk cId="897659428" sldId="424"/>
            <ac:spMk id="14" creationId="{603630F1-A5A8-261F-5722-3194B1FE1921}"/>
          </ac:spMkLst>
        </pc:spChg>
        <pc:spChg chg="mod">
          <ac:chgData name="DeHart, Stephanie" userId="69486e51-f5a3-47fa-a1e8-d600d3da159f" providerId="ADAL" clId="{381C0603-FD3D-472E-A108-027EE767760C}" dt="2025-05-23T01:35:02.561" v="818" actId="2711"/>
          <ac:spMkLst>
            <pc:docMk/>
            <pc:sldMk cId="897659428" sldId="424"/>
            <ac:spMk id="15" creationId="{3B2B0F2B-9377-1542-A422-212EC1D62AF7}"/>
          </ac:spMkLst>
        </pc:spChg>
        <pc:spChg chg="mod">
          <ac:chgData name="DeHart, Stephanie" userId="69486e51-f5a3-47fa-a1e8-d600d3da159f" providerId="ADAL" clId="{381C0603-FD3D-472E-A108-027EE767760C}" dt="2025-05-23T01:35:02.561" v="818" actId="2711"/>
          <ac:spMkLst>
            <pc:docMk/>
            <pc:sldMk cId="897659428" sldId="424"/>
            <ac:spMk id="16" creationId="{693CF14C-24E5-4567-A0E0-93A8B4DFBBB2}"/>
          </ac:spMkLst>
        </pc:spChg>
        <pc:spChg chg="mod">
          <ac:chgData name="DeHart, Stephanie" userId="69486e51-f5a3-47fa-a1e8-d600d3da159f" providerId="ADAL" clId="{381C0603-FD3D-472E-A108-027EE767760C}" dt="2025-05-23T01:35:02.561" v="818" actId="2711"/>
          <ac:spMkLst>
            <pc:docMk/>
            <pc:sldMk cId="897659428" sldId="424"/>
            <ac:spMk id="17" creationId="{290B795D-F877-CC89-55C2-0826B6DB6EED}"/>
          </ac:spMkLst>
        </pc:spChg>
        <pc:spChg chg="mod">
          <ac:chgData name="DeHart, Stephanie" userId="69486e51-f5a3-47fa-a1e8-d600d3da159f" providerId="ADAL" clId="{381C0603-FD3D-472E-A108-027EE767760C}" dt="2025-05-23T01:35:02.561" v="818" actId="2711"/>
          <ac:spMkLst>
            <pc:docMk/>
            <pc:sldMk cId="897659428" sldId="424"/>
            <ac:spMk id="18" creationId="{4868C7D7-6553-09CF-AF2C-2461BDA33B41}"/>
          </ac:spMkLst>
        </pc:spChg>
        <pc:spChg chg="mod">
          <ac:chgData name="DeHart, Stephanie" userId="69486e51-f5a3-47fa-a1e8-d600d3da159f" providerId="ADAL" clId="{381C0603-FD3D-472E-A108-027EE767760C}" dt="2025-05-23T01:35:26.407" v="821" actId="14100"/>
          <ac:spMkLst>
            <pc:docMk/>
            <pc:sldMk cId="897659428" sldId="424"/>
            <ac:spMk id="19" creationId="{37460A6D-BD3A-B759-C827-52F0D934A359}"/>
          </ac:spMkLst>
        </pc:spChg>
        <pc:spChg chg="mod ord">
          <ac:chgData name="DeHart, Stephanie" userId="69486e51-f5a3-47fa-a1e8-d600d3da159f" providerId="ADAL" clId="{381C0603-FD3D-472E-A108-027EE767760C}" dt="2025-05-23T01:34:56.931" v="817" actId="700"/>
          <ac:spMkLst>
            <pc:docMk/>
            <pc:sldMk cId="897659428" sldId="424"/>
            <ac:spMk id="21" creationId="{4C7C8132-2920-BE29-AD48-3A56F6CFE3C8}"/>
          </ac:spMkLst>
        </pc:spChg>
        <pc:spChg chg="mod">
          <ac:chgData name="DeHart, Stephanie" userId="69486e51-f5a3-47fa-a1e8-d600d3da159f" providerId="ADAL" clId="{381C0603-FD3D-472E-A108-027EE767760C}" dt="2025-05-23T01:35:02.561" v="818" actId="2711"/>
          <ac:spMkLst>
            <pc:docMk/>
            <pc:sldMk cId="897659428" sldId="424"/>
            <ac:spMk id="22" creationId="{710FC3CA-8509-1B64-FE94-149357733CCC}"/>
          </ac:spMkLst>
        </pc:spChg>
        <pc:spChg chg="mod">
          <ac:chgData name="DeHart, Stephanie" userId="69486e51-f5a3-47fa-a1e8-d600d3da159f" providerId="ADAL" clId="{381C0603-FD3D-472E-A108-027EE767760C}" dt="2025-05-23T01:35:02.561" v="818" actId="2711"/>
          <ac:spMkLst>
            <pc:docMk/>
            <pc:sldMk cId="897659428" sldId="424"/>
            <ac:spMk id="23" creationId="{27C8318B-EC70-427F-9748-9D99C5B139D8}"/>
          </ac:spMkLst>
        </pc:spChg>
        <pc:spChg chg="mod">
          <ac:chgData name="DeHart, Stephanie" userId="69486e51-f5a3-47fa-a1e8-d600d3da159f" providerId="ADAL" clId="{381C0603-FD3D-472E-A108-027EE767760C}" dt="2025-05-23T01:35:02.561" v="818" actId="2711"/>
          <ac:spMkLst>
            <pc:docMk/>
            <pc:sldMk cId="897659428" sldId="424"/>
            <ac:spMk id="24" creationId="{3F2AE7FE-5FCA-65D8-6879-BF4A14C3AAE4}"/>
          </ac:spMkLst>
        </pc:spChg>
        <pc:spChg chg="del">
          <ac:chgData name="DeHart, Stephanie" userId="69486e51-f5a3-47fa-a1e8-d600d3da159f" providerId="ADAL" clId="{381C0603-FD3D-472E-A108-027EE767760C}" dt="2025-05-23T01:35:15.012" v="819" actId="478"/>
          <ac:spMkLst>
            <pc:docMk/>
            <pc:sldMk cId="897659428" sldId="424"/>
            <ac:spMk id="25" creationId="{F9F82D3E-1A3D-4B96-A313-5953FD8BAD53}"/>
          </ac:spMkLst>
        </pc:spChg>
        <pc:spChg chg="mod">
          <ac:chgData name="DeHart, Stephanie" userId="69486e51-f5a3-47fa-a1e8-d600d3da159f" providerId="ADAL" clId="{381C0603-FD3D-472E-A108-027EE767760C}" dt="2025-05-23T01:35:02.561" v="818" actId="2711"/>
          <ac:spMkLst>
            <pc:docMk/>
            <pc:sldMk cId="897659428" sldId="424"/>
            <ac:spMk id="26" creationId="{20135D79-FAA3-E951-98D2-B8031A07A4ED}"/>
          </ac:spMkLst>
        </pc:spChg>
        <pc:spChg chg="mod">
          <ac:chgData name="DeHart, Stephanie" userId="69486e51-f5a3-47fa-a1e8-d600d3da159f" providerId="ADAL" clId="{381C0603-FD3D-472E-A108-027EE767760C}" dt="2025-05-23T01:35:02.561" v="818" actId="2711"/>
          <ac:spMkLst>
            <pc:docMk/>
            <pc:sldMk cId="897659428" sldId="424"/>
            <ac:spMk id="27" creationId="{1E3DFA88-7268-D02E-1918-2CBFA6764C71}"/>
          </ac:spMkLst>
        </pc:spChg>
        <pc:spChg chg="mod">
          <ac:chgData name="DeHart, Stephanie" userId="69486e51-f5a3-47fa-a1e8-d600d3da159f" providerId="ADAL" clId="{381C0603-FD3D-472E-A108-027EE767760C}" dt="2025-05-23T01:35:28.730" v="826" actId="1037"/>
          <ac:spMkLst>
            <pc:docMk/>
            <pc:sldMk cId="897659428" sldId="424"/>
            <ac:spMk id="29" creationId="{3F8287DA-BEBC-F71D-85E0-D18E97BCE394}"/>
          </ac:spMkLst>
        </pc:spChg>
        <pc:spChg chg="mod">
          <ac:chgData name="DeHart, Stephanie" userId="69486e51-f5a3-47fa-a1e8-d600d3da159f" providerId="ADAL" clId="{381C0603-FD3D-472E-A108-027EE767760C}" dt="2025-05-23T01:35:02.561" v="818" actId="2711"/>
          <ac:spMkLst>
            <pc:docMk/>
            <pc:sldMk cId="897659428" sldId="424"/>
            <ac:spMk id="30" creationId="{E652C0CC-810F-85E7-CBE8-A0D11F05F0C4}"/>
          </ac:spMkLst>
        </pc:spChg>
        <pc:spChg chg="mod">
          <ac:chgData name="DeHart, Stephanie" userId="69486e51-f5a3-47fa-a1e8-d600d3da159f" providerId="ADAL" clId="{381C0603-FD3D-472E-A108-027EE767760C}" dt="2025-05-23T01:35:02.561" v="818" actId="2711"/>
          <ac:spMkLst>
            <pc:docMk/>
            <pc:sldMk cId="897659428" sldId="424"/>
            <ac:spMk id="31" creationId="{65B89C79-593C-7EFA-430D-33BAF1737FB3}"/>
          </ac:spMkLst>
        </pc:spChg>
        <pc:spChg chg="mod">
          <ac:chgData name="DeHart, Stephanie" userId="69486e51-f5a3-47fa-a1e8-d600d3da159f" providerId="ADAL" clId="{381C0603-FD3D-472E-A108-027EE767760C}" dt="2025-05-23T01:35:02.561" v="818" actId="2711"/>
          <ac:spMkLst>
            <pc:docMk/>
            <pc:sldMk cId="897659428" sldId="424"/>
            <ac:spMk id="32" creationId="{6F0978DC-0319-C47A-6E77-CFCAE5020CF0}"/>
          </ac:spMkLst>
        </pc:spChg>
        <pc:spChg chg="mod">
          <ac:chgData name="DeHart, Stephanie" userId="69486e51-f5a3-47fa-a1e8-d600d3da159f" providerId="ADAL" clId="{381C0603-FD3D-472E-A108-027EE767760C}" dt="2025-05-23T01:35:02.561" v="818" actId="2711"/>
          <ac:spMkLst>
            <pc:docMk/>
            <pc:sldMk cId="897659428" sldId="424"/>
            <ac:spMk id="33" creationId="{3FB0E5CF-6310-81A2-26B1-6FAF63A76CBD}"/>
          </ac:spMkLst>
        </pc:spChg>
        <pc:spChg chg="mod">
          <ac:chgData name="DeHart, Stephanie" userId="69486e51-f5a3-47fa-a1e8-d600d3da159f" providerId="ADAL" clId="{381C0603-FD3D-472E-A108-027EE767760C}" dt="2025-05-23T02:48:39.489" v="3007" actId="208"/>
          <ac:spMkLst>
            <pc:docMk/>
            <pc:sldMk cId="897659428" sldId="424"/>
            <ac:spMk id="35" creationId="{748271C6-4549-6ABC-1676-5247396AA1A6}"/>
          </ac:spMkLst>
        </pc:spChg>
      </pc:sldChg>
      <pc:sldChg chg="modSp del mod">
        <pc:chgData name="DeHart, Stephanie" userId="69486e51-f5a3-47fa-a1e8-d600d3da159f" providerId="ADAL" clId="{381C0603-FD3D-472E-A108-027EE767760C}" dt="2025-05-23T01:36:09.669" v="831" actId="47"/>
        <pc:sldMkLst>
          <pc:docMk/>
          <pc:sldMk cId="4198365923" sldId="425"/>
        </pc:sldMkLst>
        <pc:spChg chg="mod">
          <ac:chgData name="DeHart, Stephanie" userId="69486e51-f5a3-47fa-a1e8-d600d3da159f" providerId="ADAL" clId="{381C0603-FD3D-472E-A108-027EE767760C}" dt="2025-05-23T01:01:11.170" v="14" actId="27636"/>
          <ac:spMkLst>
            <pc:docMk/>
            <pc:sldMk cId="4198365923" sldId="425"/>
            <ac:spMk id="21" creationId="{3154EA5B-BF02-D023-B90C-611524E51271}"/>
          </ac:spMkLst>
        </pc:spChg>
      </pc:sldChg>
      <pc:sldChg chg="delSp modSp mod modClrScheme chgLayout">
        <pc:chgData name="DeHart, Stephanie" userId="69486e51-f5a3-47fa-a1e8-d600d3da159f" providerId="ADAL" clId="{381C0603-FD3D-472E-A108-027EE767760C}" dt="2025-05-23T01:37:55.048" v="888" actId="478"/>
        <pc:sldMkLst>
          <pc:docMk/>
          <pc:sldMk cId="1846733904" sldId="426"/>
        </pc:sldMkLst>
        <pc:spChg chg="del">
          <ac:chgData name="DeHart, Stephanie" userId="69486e51-f5a3-47fa-a1e8-d600d3da159f" providerId="ADAL" clId="{381C0603-FD3D-472E-A108-027EE767760C}" dt="2025-05-23T01:37:55.048" v="888" actId="478"/>
          <ac:spMkLst>
            <pc:docMk/>
            <pc:sldMk cId="1846733904" sldId="426"/>
            <ac:spMk id="5" creationId="{A2CADB52-B72B-4D1A-932C-9A08B0A0ECFF}"/>
          </ac:spMkLst>
        </pc:spChg>
        <pc:spChg chg="mod ord">
          <ac:chgData name="DeHart, Stephanie" userId="69486e51-f5a3-47fa-a1e8-d600d3da159f" providerId="ADAL" clId="{381C0603-FD3D-472E-A108-027EE767760C}" dt="2025-05-23T01:37:44.513" v="864" actId="27636"/>
          <ac:spMkLst>
            <pc:docMk/>
            <pc:sldMk cId="1846733904" sldId="426"/>
            <ac:spMk id="21" creationId="{39361888-7B73-E8FA-4689-A796C5CC7887}"/>
          </ac:spMkLst>
        </pc:spChg>
        <pc:picChg chg="mod">
          <ac:chgData name="DeHart, Stephanie" userId="69486e51-f5a3-47fa-a1e8-d600d3da159f" providerId="ADAL" clId="{381C0603-FD3D-472E-A108-027EE767760C}" dt="2025-05-23T01:37:50.528" v="887" actId="1035"/>
          <ac:picMkLst>
            <pc:docMk/>
            <pc:sldMk cId="1846733904" sldId="426"/>
            <ac:picMk id="3" creationId="{D96671C3-E9D6-1861-02FD-420060DE43B4}"/>
          </ac:picMkLst>
        </pc:picChg>
      </pc:sldChg>
      <pc:sldChg chg="addSp delSp modSp mod modClrScheme chgLayout">
        <pc:chgData name="DeHart, Stephanie" userId="69486e51-f5a3-47fa-a1e8-d600d3da159f" providerId="ADAL" clId="{381C0603-FD3D-472E-A108-027EE767760C}" dt="2025-05-23T01:40:49.773" v="931" actId="478"/>
        <pc:sldMkLst>
          <pc:docMk/>
          <pc:sldMk cId="2141726422" sldId="427"/>
        </pc:sldMkLst>
        <pc:spChg chg="add mod ord">
          <ac:chgData name="DeHart, Stephanie" userId="69486e51-f5a3-47fa-a1e8-d600d3da159f" providerId="ADAL" clId="{381C0603-FD3D-472E-A108-027EE767760C}" dt="2025-05-23T01:39:12.850" v="922" actId="14100"/>
          <ac:spMkLst>
            <pc:docMk/>
            <pc:sldMk cId="2141726422" sldId="427"/>
            <ac:spMk id="2" creationId="{209D9F4D-D996-4DEB-A79D-0228137EB4FF}"/>
          </ac:spMkLst>
        </pc:spChg>
        <pc:spChg chg="add del">
          <ac:chgData name="DeHart, Stephanie" userId="69486e51-f5a3-47fa-a1e8-d600d3da159f" providerId="ADAL" clId="{381C0603-FD3D-472E-A108-027EE767760C}" dt="2025-05-23T01:39:09.658" v="920" actId="478"/>
          <ac:spMkLst>
            <pc:docMk/>
            <pc:sldMk cId="2141726422" sldId="427"/>
            <ac:spMk id="3" creationId="{467B144B-C3B1-056D-31D4-AD5D9092A35C}"/>
          </ac:spMkLst>
        </pc:spChg>
        <pc:spChg chg="del">
          <ac:chgData name="DeHart, Stephanie" userId="69486e51-f5a3-47fa-a1e8-d600d3da159f" providerId="ADAL" clId="{381C0603-FD3D-472E-A108-027EE767760C}" dt="2025-05-23T01:40:49.773" v="931" actId="478"/>
          <ac:spMkLst>
            <pc:docMk/>
            <pc:sldMk cId="2141726422" sldId="427"/>
            <ac:spMk id="8" creationId="{6048C6FC-1590-48C4-84EE-F7414D3A0BB5}"/>
          </ac:spMkLst>
        </pc:spChg>
        <pc:spChg chg="mod">
          <ac:chgData name="DeHart, Stephanie" userId="69486e51-f5a3-47fa-a1e8-d600d3da159f" providerId="ADAL" clId="{381C0603-FD3D-472E-A108-027EE767760C}" dt="2025-05-23T01:40:19.318" v="929" actId="1076"/>
          <ac:spMkLst>
            <pc:docMk/>
            <pc:sldMk cId="2141726422" sldId="427"/>
            <ac:spMk id="13" creationId="{B6B2FBAC-F6F4-D794-6A49-675424EF054A}"/>
          </ac:spMkLst>
        </pc:spChg>
        <pc:spChg chg="mod ord">
          <ac:chgData name="DeHart, Stephanie" userId="69486e51-f5a3-47fa-a1e8-d600d3da159f" providerId="ADAL" clId="{381C0603-FD3D-472E-A108-027EE767760C}" dt="2025-05-23T01:38:30.128" v="913" actId="20577"/>
          <ac:spMkLst>
            <pc:docMk/>
            <pc:sldMk cId="2141726422" sldId="427"/>
            <ac:spMk id="21" creationId="{E702FC13-B0DA-5811-5786-F8EBF9D9D901}"/>
          </ac:spMkLst>
        </pc:spChg>
        <pc:picChg chg="mod">
          <ac:chgData name="DeHart, Stephanie" userId="69486e51-f5a3-47fa-a1e8-d600d3da159f" providerId="ADAL" clId="{381C0603-FD3D-472E-A108-027EE767760C}" dt="2025-05-23T01:40:15.214" v="928" actId="1076"/>
          <ac:picMkLst>
            <pc:docMk/>
            <pc:sldMk cId="2141726422" sldId="427"/>
            <ac:picMk id="6" creationId="{AB843057-FACA-F6E1-DE67-548F91200EC1}"/>
          </ac:picMkLst>
        </pc:picChg>
        <pc:picChg chg="mod">
          <ac:chgData name="DeHart, Stephanie" userId="69486e51-f5a3-47fa-a1e8-d600d3da159f" providerId="ADAL" clId="{381C0603-FD3D-472E-A108-027EE767760C}" dt="2025-05-23T01:40:23.553" v="930" actId="1076"/>
          <ac:picMkLst>
            <pc:docMk/>
            <pc:sldMk cId="2141726422" sldId="427"/>
            <ac:picMk id="10" creationId="{6B4C85B3-DB09-9B20-FF9E-E7DC22AF4851}"/>
          </ac:picMkLst>
        </pc:picChg>
      </pc:sldChg>
      <pc:sldChg chg="addSp delSp modSp mod modClrScheme chgLayout">
        <pc:chgData name="DeHart, Stephanie" userId="69486e51-f5a3-47fa-a1e8-d600d3da159f" providerId="ADAL" clId="{381C0603-FD3D-472E-A108-027EE767760C}" dt="2025-05-23T01:57:27.393" v="1428"/>
        <pc:sldMkLst>
          <pc:docMk/>
          <pc:sldMk cId="764699833" sldId="428"/>
        </pc:sldMkLst>
        <pc:spChg chg="mod ord">
          <ac:chgData name="DeHart, Stephanie" userId="69486e51-f5a3-47fa-a1e8-d600d3da159f" providerId="ADAL" clId="{381C0603-FD3D-472E-A108-027EE767760C}" dt="2025-05-23T01:57:09.439" v="1427" actId="700"/>
          <ac:spMkLst>
            <pc:docMk/>
            <pc:sldMk cId="764699833" sldId="428"/>
            <ac:spMk id="2" creationId="{81971699-CE2D-4D23-8EBA-FCFF4FE94E8C}"/>
          </ac:spMkLst>
        </pc:spChg>
        <pc:spChg chg="add del mod ord">
          <ac:chgData name="DeHart, Stephanie" userId="69486e51-f5a3-47fa-a1e8-d600d3da159f" providerId="ADAL" clId="{381C0603-FD3D-472E-A108-027EE767760C}" dt="2025-05-23T01:57:09.439" v="1427" actId="700"/>
          <ac:spMkLst>
            <pc:docMk/>
            <pc:sldMk cId="764699833" sldId="428"/>
            <ac:spMk id="3" creationId="{A725BB1F-6ED3-4285-AC54-F162BB9A8DEC}"/>
          </ac:spMkLst>
        </pc:spChg>
        <pc:spChg chg="mod">
          <ac:chgData name="DeHart, Stephanie" userId="69486e51-f5a3-47fa-a1e8-d600d3da159f" providerId="ADAL" clId="{381C0603-FD3D-472E-A108-027EE767760C}" dt="2025-05-23T01:56:50.965" v="1423" actId="2711"/>
          <ac:spMkLst>
            <pc:docMk/>
            <pc:sldMk cId="764699833" sldId="428"/>
            <ac:spMk id="10" creationId="{EC0DAEAE-EF01-F18E-F044-CDEF73840A53}"/>
          </ac:spMkLst>
        </pc:spChg>
        <pc:spChg chg="mod">
          <ac:chgData name="DeHart, Stephanie" userId="69486e51-f5a3-47fa-a1e8-d600d3da159f" providerId="ADAL" clId="{381C0603-FD3D-472E-A108-027EE767760C}" dt="2025-05-23T01:56:50.965" v="1423" actId="2711"/>
          <ac:spMkLst>
            <pc:docMk/>
            <pc:sldMk cId="764699833" sldId="428"/>
            <ac:spMk id="11" creationId="{80082926-70D8-C63F-C3F2-BEB66DDB9B05}"/>
          </ac:spMkLst>
        </pc:spChg>
        <pc:spChg chg="mod">
          <ac:chgData name="DeHart, Stephanie" userId="69486e51-f5a3-47fa-a1e8-d600d3da159f" providerId="ADAL" clId="{381C0603-FD3D-472E-A108-027EE767760C}" dt="2025-05-23T01:56:50.965" v="1423" actId="2711"/>
          <ac:spMkLst>
            <pc:docMk/>
            <pc:sldMk cId="764699833" sldId="428"/>
            <ac:spMk id="13" creationId="{B6AB22BD-E9A6-8A95-793F-83E64C6E64AC}"/>
          </ac:spMkLst>
        </pc:spChg>
        <pc:spChg chg="mod">
          <ac:chgData name="DeHart, Stephanie" userId="69486e51-f5a3-47fa-a1e8-d600d3da159f" providerId="ADAL" clId="{381C0603-FD3D-472E-A108-027EE767760C}" dt="2025-05-23T01:56:50.965" v="1423" actId="2711"/>
          <ac:spMkLst>
            <pc:docMk/>
            <pc:sldMk cId="764699833" sldId="428"/>
            <ac:spMk id="14" creationId="{ACAFCDB4-56D6-6A81-8E6D-0B1A77E8B5CD}"/>
          </ac:spMkLst>
        </pc:spChg>
        <pc:spChg chg="mod">
          <ac:chgData name="DeHart, Stephanie" userId="69486e51-f5a3-47fa-a1e8-d600d3da159f" providerId="ADAL" clId="{381C0603-FD3D-472E-A108-027EE767760C}" dt="2025-05-23T01:56:50.965" v="1423" actId="2711"/>
          <ac:spMkLst>
            <pc:docMk/>
            <pc:sldMk cId="764699833" sldId="428"/>
            <ac:spMk id="15" creationId="{468D5D7F-549D-F7CC-0D4A-08E26762F642}"/>
          </ac:spMkLst>
        </pc:spChg>
        <pc:spChg chg="mod ord">
          <ac:chgData name="DeHart, Stephanie" userId="69486e51-f5a3-47fa-a1e8-d600d3da159f" providerId="ADAL" clId="{381C0603-FD3D-472E-A108-027EE767760C}" dt="2025-05-23T01:57:09.439" v="1427" actId="700"/>
          <ac:spMkLst>
            <pc:docMk/>
            <pc:sldMk cId="764699833" sldId="428"/>
            <ac:spMk id="20" creationId="{148748A1-12DE-3037-0062-F47161C7D0E8}"/>
          </ac:spMkLst>
        </pc:spChg>
        <pc:spChg chg="mod ord">
          <ac:chgData name="DeHart, Stephanie" userId="69486e51-f5a3-47fa-a1e8-d600d3da159f" providerId="ADAL" clId="{381C0603-FD3D-472E-A108-027EE767760C}" dt="2025-05-23T01:57:09.439" v="1427" actId="700"/>
          <ac:spMkLst>
            <pc:docMk/>
            <pc:sldMk cId="764699833" sldId="428"/>
            <ac:spMk id="21" creationId="{5B52C8A7-3563-D704-03B0-339FE73FAACB}"/>
          </ac:spMkLst>
        </pc:spChg>
        <pc:spChg chg="mod">
          <ac:chgData name="DeHart, Stephanie" userId="69486e51-f5a3-47fa-a1e8-d600d3da159f" providerId="ADAL" clId="{381C0603-FD3D-472E-A108-027EE767760C}" dt="2025-05-23T01:56:50.965" v="1423" actId="2711"/>
          <ac:spMkLst>
            <pc:docMk/>
            <pc:sldMk cId="764699833" sldId="428"/>
            <ac:spMk id="29" creationId="{F18528C3-B4F2-A0DC-B3F3-F6055719C855}"/>
          </ac:spMkLst>
        </pc:spChg>
        <pc:spChg chg="mod">
          <ac:chgData name="DeHart, Stephanie" userId="69486e51-f5a3-47fa-a1e8-d600d3da159f" providerId="ADAL" clId="{381C0603-FD3D-472E-A108-027EE767760C}" dt="2025-05-23T01:56:50.965" v="1423" actId="2711"/>
          <ac:spMkLst>
            <pc:docMk/>
            <pc:sldMk cId="764699833" sldId="428"/>
            <ac:spMk id="31" creationId="{DA303B9F-FEF8-7FB3-56AF-2D5F99E4F725}"/>
          </ac:spMkLst>
        </pc:spChg>
        <pc:spChg chg="mod">
          <ac:chgData name="DeHart, Stephanie" userId="69486e51-f5a3-47fa-a1e8-d600d3da159f" providerId="ADAL" clId="{381C0603-FD3D-472E-A108-027EE767760C}" dt="2025-05-23T01:56:50.965" v="1423" actId="2711"/>
          <ac:spMkLst>
            <pc:docMk/>
            <pc:sldMk cId="764699833" sldId="428"/>
            <ac:spMk id="34" creationId="{F5B8371C-F57A-176A-59ED-617782C536A6}"/>
          </ac:spMkLst>
        </pc:spChg>
        <pc:spChg chg="mod">
          <ac:chgData name="DeHart, Stephanie" userId="69486e51-f5a3-47fa-a1e8-d600d3da159f" providerId="ADAL" clId="{381C0603-FD3D-472E-A108-027EE767760C}" dt="2025-05-23T01:56:50.965" v="1423" actId="2711"/>
          <ac:spMkLst>
            <pc:docMk/>
            <pc:sldMk cId="764699833" sldId="428"/>
            <ac:spMk id="36" creationId="{B62205C7-EA55-A1C8-9704-138F9362B980}"/>
          </ac:spMkLst>
        </pc:spChg>
        <pc:spChg chg="mod">
          <ac:chgData name="DeHart, Stephanie" userId="69486e51-f5a3-47fa-a1e8-d600d3da159f" providerId="ADAL" clId="{381C0603-FD3D-472E-A108-027EE767760C}" dt="2025-05-23T01:56:50.965" v="1423" actId="2711"/>
          <ac:spMkLst>
            <pc:docMk/>
            <pc:sldMk cId="764699833" sldId="428"/>
            <ac:spMk id="37" creationId="{93F9D393-885F-A581-9E61-70C9C1E5220D}"/>
          </ac:spMkLst>
        </pc:spChg>
        <pc:spChg chg="mod">
          <ac:chgData name="DeHart, Stephanie" userId="69486e51-f5a3-47fa-a1e8-d600d3da159f" providerId="ADAL" clId="{381C0603-FD3D-472E-A108-027EE767760C}" dt="2025-05-23T01:56:50.965" v="1423" actId="2711"/>
          <ac:spMkLst>
            <pc:docMk/>
            <pc:sldMk cId="764699833" sldId="428"/>
            <ac:spMk id="38" creationId="{1885E342-7696-C290-F2BC-6966913415D2}"/>
          </ac:spMkLst>
        </pc:spChg>
        <pc:spChg chg="mod">
          <ac:chgData name="DeHart, Stephanie" userId="69486e51-f5a3-47fa-a1e8-d600d3da159f" providerId="ADAL" clId="{381C0603-FD3D-472E-A108-027EE767760C}" dt="2025-05-23T01:56:50.965" v="1423" actId="2711"/>
          <ac:spMkLst>
            <pc:docMk/>
            <pc:sldMk cId="764699833" sldId="428"/>
            <ac:spMk id="40" creationId="{E9D0E0B7-0C35-F91C-617B-166A2D82DCAF}"/>
          </ac:spMkLst>
        </pc:spChg>
        <pc:spChg chg="mod">
          <ac:chgData name="DeHart, Stephanie" userId="69486e51-f5a3-47fa-a1e8-d600d3da159f" providerId="ADAL" clId="{381C0603-FD3D-472E-A108-027EE767760C}" dt="2025-05-23T01:56:50.965" v="1423" actId="2711"/>
          <ac:spMkLst>
            <pc:docMk/>
            <pc:sldMk cId="764699833" sldId="428"/>
            <ac:spMk id="41" creationId="{F0D1D422-DD8F-9577-7D27-B8E2D24D9EA1}"/>
          </ac:spMkLst>
        </pc:spChg>
        <pc:grpChg chg="mod">
          <ac:chgData name="DeHart, Stephanie" userId="69486e51-f5a3-47fa-a1e8-d600d3da159f" providerId="ADAL" clId="{381C0603-FD3D-472E-A108-027EE767760C}" dt="2025-05-23T01:57:00.270" v="1425" actId="14100"/>
          <ac:grpSpMkLst>
            <pc:docMk/>
            <pc:sldMk cId="764699833" sldId="428"/>
            <ac:grpSpMk id="42" creationId="{6F0BC606-7E6E-1F57-0506-AB860FA20EC3}"/>
          </ac:grpSpMkLst>
        </pc:grpChg>
        <pc:picChg chg="mod">
          <ac:chgData name="DeHart, Stephanie" userId="69486e51-f5a3-47fa-a1e8-d600d3da159f" providerId="ADAL" clId="{381C0603-FD3D-472E-A108-027EE767760C}" dt="2025-05-23T01:57:27.393" v="1428"/>
          <ac:picMkLst>
            <pc:docMk/>
            <pc:sldMk cId="764699833" sldId="428"/>
            <ac:picMk id="44" creationId="{A22EA95C-63E6-DEBB-CA37-3AB712F75366}"/>
          </ac:picMkLst>
        </pc:picChg>
      </pc:sldChg>
      <pc:sldChg chg="addSp delSp modSp mod modClrScheme chgLayout">
        <pc:chgData name="DeHart, Stephanie" userId="69486e51-f5a3-47fa-a1e8-d600d3da159f" providerId="ADAL" clId="{381C0603-FD3D-472E-A108-027EE767760C}" dt="2025-05-23T02:37:31.950" v="2862" actId="478"/>
        <pc:sldMkLst>
          <pc:docMk/>
          <pc:sldMk cId="3085230465" sldId="429"/>
        </pc:sldMkLst>
        <pc:spChg chg="mod">
          <ac:chgData name="DeHart, Stephanie" userId="69486e51-f5a3-47fa-a1e8-d600d3da159f" providerId="ADAL" clId="{381C0603-FD3D-472E-A108-027EE767760C}" dt="2025-05-23T02:32:57.565" v="2793" actId="1582"/>
          <ac:spMkLst>
            <pc:docMk/>
            <pc:sldMk cId="3085230465" sldId="429"/>
            <ac:spMk id="2" creationId="{88CF7C5A-3AED-9E0A-1251-18DD64A480C0}"/>
          </ac:spMkLst>
        </pc:spChg>
        <pc:spChg chg="mod ord">
          <ac:chgData name="DeHart, Stephanie" userId="69486e51-f5a3-47fa-a1e8-d600d3da159f" providerId="ADAL" clId="{381C0603-FD3D-472E-A108-027EE767760C}" dt="2025-05-23T02:37:11.113" v="2855" actId="700"/>
          <ac:spMkLst>
            <pc:docMk/>
            <pc:sldMk cId="3085230465" sldId="429"/>
            <ac:spMk id="3" creationId="{0F3DE59B-49E6-42E8-8349-575C23F70EA8}"/>
          </ac:spMkLst>
        </pc:spChg>
        <pc:spChg chg="add del mod ord">
          <ac:chgData name="DeHart, Stephanie" userId="69486e51-f5a3-47fa-a1e8-d600d3da159f" providerId="ADAL" clId="{381C0603-FD3D-472E-A108-027EE767760C}" dt="2025-05-23T02:32:06.685" v="2777" actId="700"/>
          <ac:spMkLst>
            <pc:docMk/>
            <pc:sldMk cId="3085230465" sldId="429"/>
            <ac:spMk id="4" creationId="{FBF0DB39-4CD1-4E98-BCBB-513FF6FD2CA3}"/>
          </ac:spMkLst>
        </pc:spChg>
        <pc:spChg chg="mod">
          <ac:chgData name="DeHart, Stephanie" userId="69486e51-f5a3-47fa-a1e8-d600d3da159f" providerId="ADAL" clId="{381C0603-FD3D-472E-A108-027EE767760C}" dt="2025-05-23T02:32:04.754" v="2774" actId="1036"/>
          <ac:spMkLst>
            <pc:docMk/>
            <pc:sldMk cId="3085230465" sldId="429"/>
            <ac:spMk id="5" creationId="{7FA6B164-8022-8A50-4BAD-41CB3E8ECF65}"/>
          </ac:spMkLst>
        </pc:spChg>
        <pc:spChg chg="mod">
          <ac:chgData name="DeHart, Stephanie" userId="69486e51-f5a3-47fa-a1e8-d600d3da159f" providerId="ADAL" clId="{381C0603-FD3D-472E-A108-027EE767760C}" dt="2025-05-23T02:32:43.060" v="2791" actId="207"/>
          <ac:spMkLst>
            <pc:docMk/>
            <pc:sldMk cId="3085230465" sldId="429"/>
            <ac:spMk id="15" creationId="{EBA25733-63C3-50D7-D15C-128A26E4BAD2}"/>
          </ac:spMkLst>
        </pc:spChg>
        <pc:spChg chg="mod">
          <ac:chgData name="DeHart, Stephanie" userId="69486e51-f5a3-47fa-a1e8-d600d3da159f" providerId="ADAL" clId="{381C0603-FD3D-472E-A108-027EE767760C}" dt="2025-05-23T02:32:57.565" v="2793" actId="1582"/>
          <ac:spMkLst>
            <pc:docMk/>
            <pc:sldMk cId="3085230465" sldId="429"/>
            <ac:spMk id="16" creationId="{8F48AF5E-3CC8-9090-803F-E7CE1434CD69}"/>
          </ac:spMkLst>
        </pc:spChg>
        <pc:spChg chg="mod">
          <ac:chgData name="DeHart, Stephanie" userId="69486e51-f5a3-47fa-a1e8-d600d3da159f" providerId="ADAL" clId="{381C0603-FD3D-472E-A108-027EE767760C}" dt="2025-05-23T02:32:57.565" v="2793" actId="1582"/>
          <ac:spMkLst>
            <pc:docMk/>
            <pc:sldMk cId="3085230465" sldId="429"/>
            <ac:spMk id="17" creationId="{12CF552E-B521-EF30-9C5E-9CF9F4AEA714}"/>
          </ac:spMkLst>
        </pc:spChg>
        <pc:spChg chg="mod">
          <ac:chgData name="DeHart, Stephanie" userId="69486e51-f5a3-47fa-a1e8-d600d3da159f" providerId="ADAL" clId="{381C0603-FD3D-472E-A108-027EE767760C}" dt="2025-05-23T02:32:57.565" v="2793" actId="1582"/>
          <ac:spMkLst>
            <pc:docMk/>
            <pc:sldMk cId="3085230465" sldId="429"/>
            <ac:spMk id="18" creationId="{461F5641-4391-0119-52BC-B7AFED68E6EB}"/>
          </ac:spMkLst>
        </pc:spChg>
        <pc:spChg chg="add mod">
          <ac:chgData name="DeHart, Stephanie" userId="69486e51-f5a3-47fa-a1e8-d600d3da159f" providerId="ADAL" clId="{381C0603-FD3D-472E-A108-027EE767760C}" dt="2025-05-23T02:33:22.254" v="2797" actId="1582"/>
          <ac:spMkLst>
            <pc:docMk/>
            <pc:sldMk cId="3085230465" sldId="429"/>
            <ac:spMk id="19" creationId="{ECA20912-C2F7-4484-BE1B-843868DD39B5}"/>
          </ac:spMkLst>
        </pc:spChg>
        <pc:spChg chg="del mod ord">
          <ac:chgData name="DeHart, Stephanie" userId="69486e51-f5a3-47fa-a1e8-d600d3da159f" providerId="ADAL" clId="{381C0603-FD3D-472E-A108-027EE767760C}" dt="2025-05-23T02:37:31.950" v="2862" actId="478"/>
          <ac:spMkLst>
            <pc:docMk/>
            <pc:sldMk cId="3085230465" sldId="429"/>
            <ac:spMk id="20" creationId="{A3797644-574D-F43E-B9D7-04F36AD439F1}"/>
          </ac:spMkLst>
        </pc:spChg>
        <pc:spChg chg="mod ord">
          <ac:chgData name="DeHart, Stephanie" userId="69486e51-f5a3-47fa-a1e8-d600d3da159f" providerId="ADAL" clId="{381C0603-FD3D-472E-A108-027EE767760C}" dt="2025-05-23T02:37:11.113" v="2855" actId="700"/>
          <ac:spMkLst>
            <pc:docMk/>
            <pc:sldMk cId="3085230465" sldId="429"/>
            <ac:spMk id="21" creationId="{506976D8-2462-55ED-7A67-42C92C75962D}"/>
          </ac:spMkLst>
        </pc:spChg>
        <pc:spChg chg="add del mod">
          <ac:chgData name="DeHart, Stephanie" userId="69486e51-f5a3-47fa-a1e8-d600d3da159f" providerId="ADAL" clId="{381C0603-FD3D-472E-A108-027EE767760C}" dt="2025-05-23T02:32:07.274" v="2778" actId="478"/>
          <ac:spMkLst>
            <pc:docMk/>
            <pc:sldMk cId="3085230465" sldId="429"/>
            <ac:spMk id="25" creationId="{44B01C73-91B9-9DC3-3B86-72226AE48B77}"/>
          </ac:spMkLst>
        </pc:spChg>
        <pc:spChg chg="del">
          <ac:chgData name="DeHart, Stephanie" userId="69486e51-f5a3-47fa-a1e8-d600d3da159f" providerId="ADAL" clId="{381C0603-FD3D-472E-A108-027EE767760C}" dt="2025-05-23T02:29:14.024" v="2590" actId="478"/>
          <ac:spMkLst>
            <pc:docMk/>
            <pc:sldMk cId="3085230465" sldId="429"/>
            <ac:spMk id="26" creationId="{76113D80-3B26-35B4-5D02-438498AF5579}"/>
          </ac:spMkLst>
        </pc:spChg>
        <pc:picChg chg="mod ord">
          <ac:chgData name="DeHart, Stephanie" userId="69486e51-f5a3-47fa-a1e8-d600d3da159f" providerId="ADAL" clId="{381C0603-FD3D-472E-A108-027EE767760C}" dt="2025-05-23T02:32:04.754" v="2774" actId="1036"/>
          <ac:picMkLst>
            <pc:docMk/>
            <pc:sldMk cId="3085230465" sldId="429"/>
            <ac:picMk id="12" creationId="{1E6EB427-F4D8-3253-979E-B1CC2FE63982}"/>
          </ac:picMkLst>
        </pc:picChg>
        <pc:picChg chg="mod">
          <ac:chgData name="DeHart, Stephanie" userId="69486e51-f5a3-47fa-a1e8-d600d3da159f" providerId="ADAL" clId="{381C0603-FD3D-472E-A108-027EE767760C}" dt="2025-05-23T02:32:05.322" v="2775" actId="1036"/>
          <ac:picMkLst>
            <pc:docMk/>
            <pc:sldMk cId="3085230465" sldId="429"/>
            <ac:picMk id="13" creationId="{ACF8DED9-128A-4B57-505E-F161A70B51F1}"/>
          </ac:picMkLst>
        </pc:picChg>
      </pc:sldChg>
      <pc:sldChg chg="delSp modSp mod">
        <pc:chgData name="DeHart, Stephanie" userId="69486e51-f5a3-47fa-a1e8-d600d3da159f" providerId="ADAL" clId="{381C0603-FD3D-472E-A108-027EE767760C}" dt="2025-05-23T02:37:46.853" v="2863" actId="478"/>
        <pc:sldMkLst>
          <pc:docMk/>
          <pc:sldMk cId="1573065962" sldId="430"/>
        </pc:sldMkLst>
        <pc:spChg chg="mod">
          <ac:chgData name="DeHart, Stephanie" userId="69486e51-f5a3-47fa-a1e8-d600d3da159f" providerId="ADAL" clId="{381C0603-FD3D-472E-A108-027EE767760C}" dt="2025-05-23T02:33:46.997" v="2801" actId="2711"/>
          <ac:spMkLst>
            <pc:docMk/>
            <pc:sldMk cId="1573065962" sldId="430"/>
            <ac:spMk id="2" creationId="{FB943A58-CCDC-E4E4-60AE-DDDFE5A556C9}"/>
          </ac:spMkLst>
        </pc:spChg>
        <pc:spChg chg="mod">
          <ac:chgData name="DeHart, Stephanie" userId="69486e51-f5a3-47fa-a1e8-d600d3da159f" providerId="ADAL" clId="{381C0603-FD3D-472E-A108-027EE767760C}" dt="2025-05-23T02:33:40.420" v="2799" actId="1582"/>
          <ac:spMkLst>
            <pc:docMk/>
            <pc:sldMk cId="1573065962" sldId="430"/>
            <ac:spMk id="3" creationId="{50F64D24-C1DD-AF4B-DB73-248FEB99DD12}"/>
          </ac:spMkLst>
        </pc:spChg>
        <pc:spChg chg="mod">
          <ac:chgData name="DeHart, Stephanie" userId="69486e51-f5a3-47fa-a1e8-d600d3da159f" providerId="ADAL" clId="{381C0603-FD3D-472E-A108-027EE767760C}" dt="2025-05-23T02:33:53.649" v="2803" actId="208"/>
          <ac:spMkLst>
            <pc:docMk/>
            <pc:sldMk cId="1573065962" sldId="430"/>
            <ac:spMk id="4" creationId="{067DA740-7763-1181-F851-ABB660A3B10C}"/>
          </ac:spMkLst>
        </pc:spChg>
        <pc:spChg chg="mod">
          <ac:chgData name="DeHart, Stephanie" userId="69486e51-f5a3-47fa-a1e8-d600d3da159f" providerId="ADAL" clId="{381C0603-FD3D-472E-A108-027EE767760C}" dt="2025-05-23T02:34:01.126" v="2805" actId="1582"/>
          <ac:spMkLst>
            <pc:docMk/>
            <pc:sldMk cId="1573065962" sldId="430"/>
            <ac:spMk id="6" creationId="{167D25AA-EACB-4795-7F86-7CBC2B437834}"/>
          </ac:spMkLst>
        </pc:spChg>
        <pc:spChg chg="del mod">
          <ac:chgData name="DeHart, Stephanie" userId="69486e51-f5a3-47fa-a1e8-d600d3da159f" providerId="ADAL" clId="{381C0603-FD3D-472E-A108-027EE767760C}" dt="2025-05-23T02:37:46.853" v="2863" actId="478"/>
          <ac:spMkLst>
            <pc:docMk/>
            <pc:sldMk cId="1573065962" sldId="430"/>
            <ac:spMk id="20" creationId="{6C444860-CFA8-93A7-5BF7-967E353356F2}"/>
          </ac:spMkLst>
        </pc:spChg>
        <pc:spChg chg="mod">
          <ac:chgData name="DeHart, Stephanie" userId="69486e51-f5a3-47fa-a1e8-d600d3da159f" providerId="ADAL" clId="{381C0603-FD3D-472E-A108-027EE767760C}" dt="2025-05-23T02:32:14.573" v="2783" actId="20577"/>
          <ac:spMkLst>
            <pc:docMk/>
            <pc:sldMk cId="1573065962" sldId="430"/>
            <ac:spMk id="21" creationId="{EBE95370-41EF-D57F-3EBA-74B5F0A6AF69}"/>
          </ac:spMkLst>
        </pc:spChg>
        <pc:spChg chg="mod">
          <ac:chgData name="DeHart, Stephanie" userId="69486e51-f5a3-47fa-a1e8-d600d3da159f" providerId="ADAL" clId="{381C0603-FD3D-472E-A108-027EE767760C}" dt="2025-05-23T02:34:09.454" v="2807" actId="1582"/>
          <ac:spMkLst>
            <pc:docMk/>
            <pc:sldMk cId="1573065962" sldId="430"/>
            <ac:spMk id="26" creationId="{8440CA61-EE7B-8BD2-E6AB-77D027E97513}"/>
          </ac:spMkLst>
        </pc:spChg>
      </pc:sldChg>
      <pc:sldChg chg="delSp modSp mod">
        <pc:chgData name="DeHart, Stephanie" userId="69486e51-f5a3-47fa-a1e8-d600d3da159f" providerId="ADAL" clId="{381C0603-FD3D-472E-A108-027EE767760C}" dt="2025-05-23T01:37:24.401" v="859" actId="12788"/>
        <pc:sldMkLst>
          <pc:docMk/>
          <pc:sldMk cId="1007816344" sldId="432"/>
        </pc:sldMkLst>
        <pc:spChg chg="del">
          <ac:chgData name="DeHart, Stephanie" userId="69486e51-f5a3-47fa-a1e8-d600d3da159f" providerId="ADAL" clId="{381C0603-FD3D-472E-A108-027EE767760C}" dt="2025-05-23T01:37:09.038" v="858" actId="478"/>
          <ac:spMkLst>
            <pc:docMk/>
            <pc:sldMk cId="1007816344" sldId="432"/>
            <ac:spMk id="9" creationId="{E7150F4A-3789-4F73-A110-59B5E8C88AB0}"/>
          </ac:spMkLst>
        </pc:spChg>
        <pc:spChg chg="mod">
          <ac:chgData name="DeHart, Stephanie" userId="69486e51-f5a3-47fa-a1e8-d600d3da159f" providerId="ADAL" clId="{381C0603-FD3D-472E-A108-027EE767760C}" dt="2025-05-23T01:37:03.887" v="857" actId="20577"/>
          <ac:spMkLst>
            <pc:docMk/>
            <pc:sldMk cId="1007816344" sldId="432"/>
            <ac:spMk id="21" creationId="{3154EA5B-BF02-D023-B90C-611524E51271}"/>
          </ac:spMkLst>
        </pc:spChg>
        <pc:grpChg chg="mod">
          <ac:chgData name="DeHart, Stephanie" userId="69486e51-f5a3-47fa-a1e8-d600d3da159f" providerId="ADAL" clId="{381C0603-FD3D-472E-A108-027EE767760C}" dt="2025-05-23T01:37:24.401" v="859" actId="12788"/>
          <ac:grpSpMkLst>
            <pc:docMk/>
            <pc:sldMk cId="1007816344" sldId="432"/>
            <ac:grpSpMk id="8" creationId="{51947AD7-F9D7-08F0-F795-C3B84B2BD216}"/>
          </ac:grpSpMkLst>
        </pc:grpChg>
      </pc:sldChg>
      <pc:sldChg chg="modSp mod modClrScheme chgLayout">
        <pc:chgData name="DeHart, Stephanie" userId="69486e51-f5a3-47fa-a1e8-d600d3da159f" providerId="ADAL" clId="{381C0603-FD3D-472E-A108-027EE767760C}" dt="2025-05-23T01:46:31.836" v="1034" actId="1037"/>
        <pc:sldMkLst>
          <pc:docMk/>
          <pc:sldMk cId="2321566100" sldId="433"/>
        </pc:sldMkLst>
        <pc:spChg chg="mod ord">
          <ac:chgData name="DeHart, Stephanie" userId="69486e51-f5a3-47fa-a1e8-d600d3da159f" providerId="ADAL" clId="{381C0603-FD3D-472E-A108-027EE767760C}" dt="2025-05-23T01:45:50.090" v="1008" actId="700"/>
          <ac:spMkLst>
            <pc:docMk/>
            <pc:sldMk cId="2321566100" sldId="433"/>
            <ac:spMk id="2" creationId="{49A4D931-812F-44CE-A4A4-FE50F1806A16}"/>
          </ac:spMkLst>
        </pc:spChg>
        <pc:spChg chg="mod ord">
          <ac:chgData name="DeHart, Stephanie" userId="69486e51-f5a3-47fa-a1e8-d600d3da159f" providerId="ADAL" clId="{381C0603-FD3D-472E-A108-027EE767760C}" dt="2025-05-23T01:45:50.090" v="1008" actId="700"/>
          <ac:spMkLst>
            <pc:docMk/>
            <pc:sldMk cId="2321566100" sldId="433"/>
            <ac:spMk id="3" creationId="{B331C785-E259-431D-96D2-4115B20E2EE1}"/>
          </ac:spMkLst>
        </pc:spChg>
        <pc:spChg chg="mod">
          <ac:chgData name="DeHart, Stephanie" userId="69486e51-f5a3-47fa-a1e8-d600d3da159f" providerId="ADAL" clId="{381C0603-FD3D-472E-A108-027EE767760C}" dt="2025-05-23T01:46:31.836" v="1034" actId="1037"/>
          <ac:spMkLst>
            <pc:docMk/>
            <pc:sldMk cId="2321566100" sldId="433"/>
            <ac:spMk id="10" creationId="{A9C06438-B7E3-4897-A3F0-8F712CD9081C}"/>
          </ac:spMkLst>
        </pc:spChg>
        <pc:spChg chg="mod ord">
          <ac:chgData name="DeHart, Stephanie" userId="69486e51-f5a3-47fa-a1e8-d600d3da159f" providerId="ADAL" clId="{381C0603-FD3D-472E-A108-027EE767760C}" dt="2025-05-23T01:45:50.090" v="1008" actId="700"/>
          <ac:spMkLst>
            <pc:docMk/>
            <pc:sldMk cId="2321566100" sldId="433"/>
            <ac:spMk id="21" creationId="{3154EA5B-BF02-D023-B90C-611524E51271}"/>
          </ac:spMkLst>
        </pc:spChg>
      </pc:sldChg>
      <pc:sldChg chg="del">
        <pc:chgData name="DeHart, Stephanie" userId="69486e51-f5a3-47fa-a1e8-d600d3da159f" providerId="ADAL" clId="{381C0603-FD3D-472E-A108-027EE767760C}" dt="2025-05-23T01:08:54.688" v="230" actId="47"/>
        <pc:sldMkLst>
          <pc:docMk/>
          <pc:sldMk cId="3400203662" sldId="434"/>
        </pc:sldMkLst>
      </pc:sldChg>
      <pc:sldChg chg="addSp delSp modSp new mod modClrScheme chgLayout modNotesTx">
        <pc:chgData name="DeHart, Stephanie" userId="69486e51-f5a3-47fa-a1e8-d600d3da159f" providerId="ADAL" clId="{381C0603-FD3D-472E-A108-027EE767760C}" dt="2025-05-23T01:25:38.093" v="444" actId="20577"/>
        <pc:sldMkLst>
          <pc:docMk/>
          <pc:sldMk cId="3955510172" sldId="435"/>
        </pc:sldMkLst>
        <pc:spChg chg="del mod ord">
          <ac:chgData name="DeHart, Stephanie" userId="69486e51-f5a3-47fa-a1e8-d600d3da159f" providerId="ADAL" clId="{381C0603-FD3D-472E-A108-027EE767760C}" dt="2025-05-23T01:06:49.001" v="120" actId="700"/>
          <ac:spMkLst>
            <pc:docMk/>
            <pc:sldMk cId="3955510172" sldId="435"/>
            <ac:spMk id="2" creationId="{96EAD446-1FFE-4511-94CD-42A3704D3861}"/>
          </ac:spMkLst>
        </pc:spChg>
        <pc:spChg chg="del">
          <ac:chgData name="DeHart, Stephanie" userId="69486e51-f5a3-47fa-a1e8-d600d3da159f" providerId="ADAL" clId="{381C0603-FD3D-472E-A108-027EE767760C}" dt="2025-05-23T01:06:49.001" v="120" actId="700"/>
          <ac:spMkLst>
            <pc:docMk/>
            <pc:sldMk cId="3955510172" sldId="435"/>
            <ac:spMk id="3" creationId="{D08B0609-0E46-47A4-8BE8-893927A8BFA5}"/>
          </ac:spMkLst>
        </pc:spChg>
        <pc:spChg chg="del mod ord">
          <ac:chgData name="DeHart, Stephanie" userId="69486e51-f5a3-47fa-a1e8-d600d3da159f" providerId="ADAL" clId="{381C0603-FD3D-472E-A108-027EE767760C}" dt="2025-05-23T01:06:49.001" v="120" actId="700"/>
          <ac:spMkLst>
            <pc:docMk/>
            <pc:sldMk cId="3955510172" sldId="435"/>
            <ac:spMk id="4" creationId="{40923A55-88D7-4252-B37E-E4422EECE6AE}"/>
          </ac:spMkLst>
        </pc:spChg>
        <pc:spChg chg="mod ord">
          <ac:chgData name="DeHart, Stephanie" userId="69486e51-f5a3-47fa-a1e8-d600d3da159f" providerId="ADAL" clId="{381C0603-FD3D-472E-A108-027EE767760C}" dt="2025-05-23T01:06:49.001" v="120" actId="700"/>
          <ac:spMkLst>
            <pc:docMk/>
            <pc:sldMk cId="3955510172" sldId="435"/>
            <ac:spMk id="5" creationId="{DE950A58-B45C-42D7-8954-2D054BA89B0A}"/>
          </ac:spMkLst>
        </pc:spChg>
        <pc:spChg chg="mod ord">
          <ac:chgData name="DeHart, Stephanie" userId="69486e51-f5a3-47fa-a1e8-d600d3da159f" providerId="ADAL" clId="{381C0603-FD3D-472E-A108-027EE767760C}" dt="2025-05-23T01:06:49.001" v="120" actId="700"/>
          <ac:spMkLst>
            <pc:docMk/>
            <pc:sldMk cId="3955510172" sldId="435"/>
            <ac:spMk id="6" creationId="{FB0A8460-CB92-462B-A9E3-6184B3FB630C}"/>
          </ac:spMkLst>
        </pc:spChg>
        <pc:spChg chg="add mod ord">
          <ac:chgData name="DeHart, Stephanie" userId="69486e51-f5a3-47fa-a1e8-d600d3da159f" providerId="ADAL" clId="{381C0603-FD3D-472E-A108-027EE767760C}" dt="2025-05-23T01:06:53.467" v="133" actId="20577"/>
          <ac:spMkLst>
            <pc:docMk/>
            <pc:sldMk cId="3955510172" sldId="435"/>
            <ac:spMk id="7" creationId="{04FD0BCD-65AD-4C3C-A6B8-C87155AB9BBA}"/>
          </ac:spMkLst>
        </pc:spChg>
        <pc:spChg chg="add mod ord">
          <ac:chgData name="DeHart, Stephanie" userId="69486e51-f5a3-47fa-a1e8-d600d3da159f" providerId="ADAL" clId="{381C0603-FD3D-472E-A108-027EE767760C}" dt="2025-05-23T01:06:49.001" v="120" actId="700"/>
          <ac:spMkLst>
            <pc:docMk/>
            <pc:sldMk cId="3955510172" sldId="435"/>
            <ac:spMk id="8" creationId="{524A2DBC-C6E5-4259-A039-9F148951616D}"/>
          </ac:spMkLst>
        </pc:spChg>
      </pc:sldChg>
      <pc:sldChg chg="modSp new mod">
        <pc:chgData name="DeHart, Stephanie" userId="69486e51-f5a3-47fa-a1e8-d600d3da159f" providerId="ADAL" clId="{381C0603-FD3D-472E-A108-027EE767760C}" dt="2025-05-23T01:07:04.879" v="150" actId="20577"/>
        <pc:sldMkLst>
          <pc:docMk/>
          <pc:sldMk cId="3787413739" sldId="436"/>
        </pc:sldMkLst>
        <pc:spChg chg="mod">
          <ac:chgData name="DeHart, Stephanie" userId="69486e51-f5a3-47fa-a1e8-d600d3da159f" providerId="ADAL" clId="{381C0603-FD3D-472E-A108-027EE767760C}" dt="2025-05-23T01:07:04.879" v="150" actId="20577"/>
          <ac:spMkLst>
            <pc:docMk/>
            <pc:sldMk cId="3787413739" sldId="436"/>
            <ac:spMk id="3" creationId="{04FD6E64-EF7B-44C6-9307-D85FBB095BBC}"/>
          </ac:spMkLst>
        </pc:spChg>
      </pc:sldChg>
      <pc:sldChg chg="modSp new mod">
        <pc:chgData name="DeHart, Stephanie" userId="69486e51-f5a3-47fa-a1e8-d600d3da159f" providerId="ADAL" clId="{381C0603-FD3D-472E-A108-027EE767760C}" dt="2025-05-23T01:07:17.644" v="165" actId="20577"/>
        <pc:sldMkLst>
          <pc:docMk/>
          <pc:sldMk cId="3159802407" sldId="437"/>
        </pc:sldMkLst>
        <pc:spChg chg="mod">
          <ac:chgData name="DeHart, Stephanie" userId="69486e51-f5a3-47fa-a1e8-d600d3da159f" providerId="ADAL" clId="{381C0603-FD3D-472E-A108-027EE767760C}" dt="2025-05-23T01:07:17.644" v="165" actId="20577"/>
          <ac:spMkLst>
            <pc:docMk/>
            <pc:sldMk cId="3159802407" sldId="437"/>
            <ac:spMk id="3" creationId="{C52C2F4A-77AB-4665-821D-D85B2493BB61}"/>
          </ac:spMkLst>
        </pc:spChg>
      </pc:sldChg>
      <pc:sldChg chg="modSp new mod">
        <pc:chgData name="DeHart, Stephanie" userId="69486e51-f5a3-47fa-a1e8-d600d3da159f" providerId="ADAL" clId="{381C0603-FD3D-472E-A108-027EE767760C}" dt="2025-05-23T01:07:36.657" v="182" actId="20577"/>
        <pc:sldMkLst>
          <pc:docMk/>
          <pc:sldMk cId="2228354856" sldId="438"/>
        </pc:sldMkLst>
        <pc:spChg chg="mod">
          <ac:chgData name="DeHart, Stephanie" userId="69486e51-f5a3-47fa-a1e8-d600d3da159f" providerId="ADAL" clId="{381C0603-FD3D-472E-A108-027EE767760C}" dt="2025-05-23T01:07:36.657" v="182" actId="20577"/>
          <ac:spMkLst>
            <pc:docMk/>
            <pc:sldMk cId="2228354856" sldId="438"/>
            <ac:spMk id="3" creationId="{6F1394F8-CB33-4E08-BAB8-11798B406DF3}"/>
          </ac:spMkLst>
        </pc:spChg>
      </pc:sldChg>
      <pc:sldChg chg="addSp delSp modSp new mod modClrScheme chgLayout">
        <pc:chgData name="DeHart, Stephanie" userId="69486e51-f5a3-47fa-a1e8-d600d3da159f" providerId="ADAL" clId="{381C0603-FD3D-472E-A108-027EE767760C}" dt="2025-05-23T01:07:51.077" v="198" actId="20577"/>
        <pc:sldMkLst>
          <pc:docMk/>
          <pc:sldMk cId="2797862654" sldId="439"/>
        </pc:sldMkLst>
        <pc:spChg chg="del">
          <ac:chgData name="DeHart, Stephanie" userId="69486e51-f5a3-47fa-a1e8-d600d3da159f" providerId="ADAL" clId="{381C0603-FD3D-472E-A108-027EE767760C}" dt="2025-05-23T01:07:47.852" v="185" actId="700"/>
          <ac:spMkLst>
            <pc:docMk/>
            <pc:sldMk cId="2797862654" sldId="439"/>
            <ac:spMk id="2" creationId="{AF564455-78F5-47B9-8C7D-6D5176ED8A27}"/>
          </ac:spMkLst>
        </pc:spChg>
        <pc:spChg chg="del mod ord">
          <ac:chgData name="DeHart, Stephanie" userId="69486e51-f5a3-47fa-a1e8-d600d3da159f" providerId="ADAL" clId="{381C0603-FD3D-472E-A108-027EE767760C}" dt="2025-05-23T01:07:47.852" v="185" actId="700"/>
          <ac:spMkLst>
            <pc:docMk/>
            <pc:sldMk cId="2797862654" sldId="439"/>
            <ac:spMk id="3" creationId="{19DF635D-E4BC-41AF-B202-FD2AC4A06B18}"/>
          </ac:spMkLst>
        </pc:spChg>
        <pc:spChg chg="del">
          <ac:chgData name="DeHart, Stephanie" userId="69486e51-f5a3-47fa-a1e8-d600d3da159f" providerId="ADAL" clId="{381C0603-FD3D-472E-A108-027EE767760C}" dt="2025-05-23T01:07:47.852" v="185" actId="700"/>
          <ac:spMkLst>
            <pc:docMk/>
            <pc:sldMk cId="2797862654" sldId="439"/>
            <ac:spMk id="4" creationId="{1A29FD47-F2D7-4F99-9FBA-47D42F041F19}"/>
          </ac:spMkLst>
        </pc:spChg>
        <pc:spChg chg="mod ord">
          <ac:chgData name="DeHart, Stephanie" userId="69486e51-f5a3-47fa-a1e8-d600d3da159f" providerId="ADAL" clId="{381C0603-FD3D-472E-A108-027EE767760C}" dt="2025-05-23T01:07:47.852" v="185" actId="700"/>
          <ac:spMkLst>
            <pc:docMk/>
            <pc:sldMk cId="2797862654" sldId="439"/>
            <ac:spMk id="5" creationId="{9A27485A-ACEF-4B1C-90BA-94C919113C9E}"/>
          </ac:spMkLst>
        </pc:spChg>
        <pc:spChg chg="mod ord">
          <ac:chgData name="DeHart, Stephanie" userId="69486e51-f5a3-47fa-a1e8-d600d3da159f" providerId="ADAL" clId="{381C0603-FD3D-472E-A108-027EE767760C}" dt="2025-05-23T01:07:47.852" v="185" actId="700"/>
          <ac:spMkLst>
            <pc:docMk/>
            <pc:sldMk cId="2797862654" sldId="439"/>
            <ac:spMk id="6" creationId="{8FA47EAF-ACBE-4D73-B865-C6103020B975}"/>
          </ac:spMkLst>
        </pc:spChg>
        <pc:spChg chg="add mod ord">
          <ac:chgData name="DeHart, Stephanie" userId="69486e51-f5a3-47fa-a1e8-d600d3da159f" providerId="ADAL" clId="{381C0603-FD3D-472E-A108-027EE767760C}" dt="2025-05-23T01:07:51.077" v="198" actId="20577"/>
          <ac:spMkLst>
            <pc:docMk/>
            <pc:sldMk cId="2797862654" sldId="439"/>
            <ac:spMk id="7" creationId="{13DF15C8-A34B-4849-AA35-4DBB1AEB93B1}"/>
          </ac:spMkLst>
        </pc:spChg>
      </pc:sldChg>
      <pc:sldChg chg="modSp new mod">
        <pc:chgData name="DeHart, Stephanie" userId="69486e51-f5a3-47fa-a1e8-d600d3da159f" providerId="ADAL" clId="{381C0603-FD3D-472E-A108-027EE767760C}" dt="2025-05-23T01:08:04.124" v="213" actId="20577"/>
        <pc:sldMkLst>
          <pc:docMk/>
          <pc:sldMk cId="3856652045" sldId="440"/>
        </pc:sldMkLst>
        <pc:spChg chg="mod">
          <ac:chgData name="DeHart, Stephanie" userId="69486e51-f5a3-47fa-a1e8-d600d3da159f" providerId="ADAL" clId="{381C0603-FD3D-472E-A108-027EE767760C}" dt="2025-05-23T01:08:04.124" v="213" actId="20577"/>
          <ac:spMkLst>
            <pc:docMk/>
            <pc:sldMk cId="3856652045" sldId="440"/>
            <ac:spMk id="3" creationId="{6B8C29C6-0C51-467A-8BA9-DECB1F9DC52D}"/>
          </ac:spMkLst>
        </pc:spChg>
      </pc:sldChg>
      <pc:sldChg chg="modSp new mod">
        <pc:chgData name="DeHart, Stephanie" userId="69486e51-f5a3-47fa-a1e8-d600d3da159f" providerId="ADAL" clId="{381C0603-FD3D-472E-A108-027EE767760C}" dt="2025-05-23T01:08:19.488" v="228" actId="20577"/>
        <pc:sldMkLst>
          <pc:docMk/>
          <pc:sldMk cId="79984887" sldId="441"/>
        </pc:sldMkLst>
        <pc:spChg chg="mod">
          <ac:chgData name="DeHart, Stephanie" userId="69486e51-f5a3-47fa-a1e8-d600d3da159f" providerId="ADAL" clId="{381C0603-FD3D-472E-A108-027EE767760C}" dt="2025-05-23T01:08:19.488" v="228" actId="20577"/>
          <ac:spMkLst>
            <pc:docMk/>
            <pc:sldMk cId="79984887" sldId="441"/>
            <ac:spMk id="3" creationId="{AE9DB5AB-EB1A-4758-A214-D03BF7E1C420}"/>
          </ac:spMkLst>
        </pc:spChg>
      </pc:sldChg>
      <pc:sldChg chg="addSp modSp mod modNotesTx">
        <pc:chgData name="DeHart, Stephanie" userId="69486e51-f5a3-47fa-a1e8-d600d3da159f" providerId="ADAL" clId="{381C0603-FD3D-472E-A108-027EE767760C}" dt="2025-05-23T01:28:47.334" v="552" actId="20577"/>
        <pc:sldMkLst>
          <pc:docMk/>
          <pc:sldMk cId="3029823682" sldId="442"/>
        </pc:sldMkLst>
        <pc:spChg chg="mod">
          <ac:chgData name="DeHart, Stephanie" userId="69486e51-f5a3-47fa-a1e8-d600d3da159f" providerId="ADAL" clId="{381C0603-FD3D-472E-A108-027EE767760C}" dt="2025-05-23T01:17:42.600" v="249" actId="1037"/>
          <ac:spMkLst>
            <pc:docMk/>
            <pc:sldMk cId="3029823682" sldId="442"/>
            <ac:spMk id="5" creationId="{90F64DC2-F630-406F-B914-C8F6580AA425}"/>
          </ac:spMkLst>
        </pc:spChg>
        <pc:spChg chg="add mod">
          <ac:chgData name="DeHart, Stephanie" userId="69486e51-f5a3-47fa-a1e8-d600d3da159f" providerId="ADAL" clId="{381C0603-FD3D-472E-A108-027EE767760C}" dt="2025-05-23T01:17:52.057" v="251" actId="1076"/>
          <ac:spMkLst>
            <pc:docMk/>
            <pc:sldMk cId="3029823682" sldId="442"/>
            <ac:spMk id="6" creationId="{9758FDA2-B3E9-42BB-8E6C-C2A786A324DE}"/>
          </ac:spMkLst>
        </pc:spChg>
        <pc:graphicFrameChg chg="modGraphic">
          <ac:chgData name="DeHart, Stephanie" userId="69486e51-f5a3-47fa-a1e8-d600d3da159f" providerId="ADAL" clId="{381C0603-FD3D-472E-A108-027EE767760C}" dt="2025-05-23T01:18:27.187" v="257" actId="207"/>
          <ac:graphicFrameMkLst>
            <pc:docMk/>
            <pc:sldMk cId="3029823682" sldId="442"/>
            <ac:graphicFrameMk id="2" creationId="{5AF1CA60-CA40-4A45-BB02-3422D26D20E9}"/>
          </ac:graphicFrameMkLst>
        </pc:graphicFrameChg>
      </pc:sldChg>
      <pc:sldChg chg="modSp new mod">
        <pc:chgData name="DeHart, Stephanie" userId="69486e51-f5a3-47fa-a1e8-d600d3da159f" providerId="ADAL" clId="{381C0603-FD3D-472E-A108-027EE767760C}" dt="2025-05-23T01:20:14.277" v="261" actId="5793"/>
        <pc:sldMkLst>
          <pc:docMk/>
          <pc:sldMk cId="1839458200" sldId="444"/>
        </pc:sldMkLst>
        <pc:spChg chg="mod">
          <ac:chgData name="DeHart, Stephanie" userId="69486e51-f5a3-47fa-a1e8-d600d3da159f" providerId="ADAL" clId="{381C0603-FD3D-472E-A108-027EE767760C}" dt="2025-05-23T01:20:03.838" v="259"/>
          <ac:spMkLst>
            <pc:docMk/>
            <pc:sldMk cId="1839458200" sldId="444"/>
            <ac:spMk id="2" creationId="{CBF2EE96-6887-45A9-BA48-B840F9595F80}"/>
          </ac:spMkLst>
        </pc:spChg>
        <pc:spChg chg="mod">
          <ac:chgData name="DeHart, Stephanie" userId="69486e51-f5a3-47fa-a1e8-d600d3da159f" providerId="ADAL" clId="{381C0603-FD3D-472E-A108-027EE767760C}" dt="2025-05-23T01:20:14.277" v="261" actId="5793"/>
          <ac:spMkLst>
            <pc:docMk/>
            <pc:sldMk cId="1839458200" sldId="444"/>
            <ac:spMk id="3" creationId="{0A8441A9-0664-4263-A738-4A1B910C54A7}"/>
          </ac:spMkLst>
        </pc:spChg>
      </pc:sldChg>
      <pc:sldChg chg="add del">
        <pc:chgData name="DeHart, Stephanie" userId="69486e51-f5a3-47fa-a1e8-d600d3da159f" providerId="ADAL" clId="{381C0603-FD3D-472E-A108-027EE767760C}" dt="2025-05-23T01:20:29.195" v="263"/>
        <pc:sldMkLst>
          <pc:docMk/>
          <pc:sldMk cId="317057820" sldId="445"/>
        </pc:sldMkLst>
      </pc:sldChg>
      <pc:sldChg chg="modSp add mod chgLayout">
        <pc:chgData name="DeHart, Stephanie" userId="69486e51-f5a3-47fa-a1e8-d600d3da159f" providerId="ADAL" clId="{381C0603-FD3D-472E-A108-027EE767760C}" dt="2025-05-23T01:20:42.117" v="270" actId="20577"/>
        <pc:sldMkLst>
          <pc:docMk/>
          <pc:sldMk cId="2671691074" sldId="445"/>
        </pc:sldMkLst>
        <pc:spChg chg="mod ord">
          <ac:chgData name="DeHart, Stephanie" userId="69486e51-f5a3-47fa-a1e8-d600d3da159f" providerId="ADAL" clId="{381C0603-FD3D-472E-A108-027EE767760C}" dt="2025-05-23T01:20:42.117" v="270" actId="20577"/>
          <ac:spMkLst>
            <pc:docMk/>
            <pc:sldMk cId="2671691074" sldId="445"/>
            <ac:spMk id="2" creationId="{CBF2EE96-6887-45A9-BA48-B840F9595F80}"/>
          </ac:spMkLst>
        </pc:spChg>
        <pc:spChg chg="mod ord">
          <ac:chgData name="DeHart, Stephanie" userId="69486e51-f5a3-47fa-a1e8-d600d3da159f" providerId="ADAL" clId="{381C0603-FD3D-472E-A108-027EE767760C}" dt="2025-05-23T01:20:34.277" v="265" actId="700"/>
          <ac:spMkLst>
            <pc:docMk/>
            <pc:sldMk cId="2671691074" sldId="445"/>
            <ac:spMk id="3" creationId="{0A8441A9-0664-4263-A738-4A1B910C54A7}"/>
          </ac:spMkLst>
        </pc:spChg>
        <pc:spChg chg="mod ord">
          <ac:chgData name="DeHart, Stephanie" userId="69486e51-f5a3-47fa-a1e8-d600d3da159f" providerId="ADAL" clId="{381C0603-FD3D-472E-A108-027EE767760C}" dt="2025-05-23T01:20:34.277" v="265" actId="700"/>
          <ac:spMkLst>
            <pc:docMk/>
            <pc:sldMk cId="2671691074" sldId="445"/>
            <ac:spMk id="4" creationId="{53F44B81-7141-4742-AA4C-42E6CF4C7969}"/>
          </ac:spMkLst>
        </pc:spChg>
        <pc:spChg chg="mod ord">
          <ac:chgData name="DeHart, Stephanie" userId="69486e51-f5a3-47fa-a1e8-d600d3da159f" providerId="ADAL" clId="{381C0603-FD3D-472E-A108-027EE767760C}" dt="2025-05-23T01:20:34.277" v="265" actId="700"/>
          <ac:spMkLst>
            <pc:docMk/>
            <pc:sldMk cId="2671691074" sldId="445"/>
            <ac:spMk id="5" creationId="{315E69C9-D45C-43E4-A1F0-EB2021A7AA2A}"/>
          </ac:spMkLst>
        </pc:spChg>
      </pc:sldChg>
      <pc:sldChg chg="addSp modSp mod modAnim modNotesTx">
        <pc:chgData name="DeHart, Stephanie" userId="69486e51-f5a3-47fa-a1e8-d600d3da159f" providerId="ADAL" clId="{381C0603-FD3D-472E-A108-027EE767760C}" dt="2025-05-23T01:31:14.736" v="672" actId="20577"/>
        <pc:sldMkLst>
          <pc:docMk/>
          <pc:sldMk cId="2643515378" sldId="446"/>
        </pc:sldMkLst>
        <pc:spChg chg="mod">
          <ac:chgData name="DeHart, Stephanie" userId="69486e51-f5a3-47fa-a1e8-d600d3da159f" providerId="ADAL" clId="{381C0603-FD3D-472E-A108-027EE767760C}" dt="2025-05-23T01:30:12.417" v="626" actId="20577"/>
          <ac:spMkLst>
            <pc:docMk/>
            <pc:sldMk cId="2643515378" sldId="446"/>
            <ac:spMk id="4" creationId="{5CFF2BCC-8D03-408E-B2AA-6FEB488E3349}"/>
          </ac:spMkLst>
        </pc:spChg>
        <pc:spChg chg="add mod">
          <ac:chgData name="DeHart, Stephanie" userId="69486e51-f5a3-47fa-a1e8-d600d3da159f" providerId="ADAL" clId="{381C0603-FD3D-472E-A108-027EE767760C}" dt="2025-05-23T01:30:16.558" v="627" actId="14100"/>
          <ac:spMkLst>
            <pc:docMk/>
            <pc:sldMk cId="2643515378" sldId="446"/>
            <ac:spMk id="27" creationId="{406B0F6F-4EE3-46CF-BE3A-AA2464B175A7}"/>
          </ac:spMkLst>
        </pc:spChg>
      </pc:sldChg>
      <pc:sldChg chg="addSp modSp add mod modAnim modNotesTx">
        <pc:chgData name="DeHart, Stephanie" userId="69486e51-f5a3-47fa-a1e8-d600d3da159f" providerId="ADAL" clId="{381C0603-FD3D-472E-A108-027EE767760C}" dt="2025-05-23T02:48:18.976" v="3006" actId="12789"/>
        <pc:sldMkLst>
          <pc:docMk/>
          <pc:sldMk cId="4022730010" sldId="447"/>
        </pc:sldMkLst>
        <pc:spChg chg="add mod">
          <ac:chgData name="DeHart, Stephanie" userId="69486e51-f5a3-47fa-a1e8-d600d3da159f" providerId="ADAL" clId="{381C0603-FD3D-472E-A108-027EE767760C}" dt="2025-05-23T02:48:18.976" v="3006" actId="12789"/>
          <ac:spMkLst>
            <pc:docMk/>
            <pc:sldMk cId="4022730010" sldId="447"/>
            <ac:spMk id="18" creationId="{4C6ABFEC-8A01-402C-9F2D-8950ECB6E492}"/>
          </ac:spMkLst>
        </pc:spChg>
        <pc:spChg chg="mod">
          <ac:chgData name="DeHart, Stephanie" userId="69486e51-f5a3-47fa-a1e8-d600d3da159f" providerId="ADAL" clId="{381C0603-FD3D-472E-A108-027EE767760C}" dt="2025-05-23T02:48:18.976" v="3006" actId="12789"/>
          <ac:spMkLst>
            <pc:docMk/>
            <pc:sldMk cId="4022730010" sldId="447"/>
            <ac:spMk id="19" creationId="{C3032136-A586-4B3D-91F1-31A57FE9FC7C}"/>
          </ac:spMkLst>
        </pc:spChg>
      </pc:sldChg>
      <pc:sldChg chg="addSp delSp modSp new mod modClrScheme chgLayout">
        <pc:chgData name="DeHart, Stephanie" userId="69486e51-f5a3-47fa-a1e8-d600d3da159f" providerId="ADAL" clId="{381C0603-FD3D-472E-A108-027EE767760C}" dt="2025-05-23T01:34:32.423" v="813"/>
        <pc:sldMkLst>
          <pc:docMk/>
          <pc:sldMk cId="1297104594" sldId="448"/>
        </pc:sldMkLst>
        <pc:spChg chg="mod ord">
          <ac:chgData name="DeHart, Stephanie" userId="69486e51-f5a3-47fa-a1e8-d600d3da159f" providerId="ADAL" clId="{381C0603-FD3D-472E-A108-027EE767760C}" dt="2025-05-23T01:34:10.448" v="805" actId="700"/>
          <ac:spMkLst>
            <pc:docMk/>
            <pc:sldMk cId="1297104594" sldId="448"/>
            <ac:spMk id="2" creationId="{C029E780-2EAC-4678-B36E-D262F6D55AB7}"/>
          </ac:spMkLst>
        </pc:spChg>
        <pc:spChg chg="del mod ord">
          <ac:chgData name="DeHart, Stephanie" userId="69486e51-f5a3-47fa-a1e8-d600d3da159f" providerId="ADAL" clId="{381C0603-FD3D-472E-A108-027EE767760C}" dt="2025-05-23T01:33:23.099" v="765" actId="700"/>
          <ac:spMkLst>
            <pc:docMk/>
            <pc:sldMk cId="1297104594" sldId="448"/>
            <ac:spMk id="3" creationId="{CD3C62E2-6988-4A83-891C-E8CC521BA296}"/>
          </ac:spMkLst>
        </pc:spChg>
        <pc:spChg chg="mod ord">
          <ac:chgData name="DeHart, Stephanie" userId="69486e51-f5a3-47fa-a1e8-d600d3da159f" providerId="ADAL" clId="{381C0603-FD3D-472E-A108-027EE767760C}" dt="2025-05-23T01:34:10.448" v="805" actId="700"/>
          <ac:spMkLst>
            <pc:docMk/>
            <pc:sldMk cId="1297104594" sldId="448"/>
            <ac:spMk id="4" creationId="{0962C584-B226-4775-9B95-F6CBEF372EA7}"/>
          </ac:spMkLst>
        </pc:spChg>
        <pc:spChg chg="add mod ord">
          <ac:chgData name="DeHart, Stephanie" userId="69486e51-f5a3-47fa-a1e8-d600d3da159f" providerId="ADAL" clId="{381C0603-FD3D-472E-A108-027EE767760C}" dt="2025-05-23T01:34:10.448" v="805" actId="700"/>
          <ac:spMkLst>
            <pc:docMk/>
            <pc:sldMk cId="1297104594" sldId="448"/>
            <ac:spMk id="5" creationId="{B5CA3EAC-1DB6-4AA1-B71C-BD448EE33FB3}"/>
          </ac:spMkLst>
        </pc:spChg>
        <pc:spChg chg="add del mod ord">
          <ac:chgData name="DeHart, Stephanie" userId="69486e51-f5a3-47fa-a1e8-d600d3da159f" providerId="ADAL" clId="{381C0603-FD3D-472E-A108-027EE767760C}" dt="2025-05-23T01:34:28.094" v="812"/>
          <ac:spMkLst>
            <pc:docMk/>
            <pc:sldMk cId="1297104594" sldId="448"/>
            <ac:spMk id="6" creationId="{957D735C-0B96-4331-82D7-0ABEEA68B884}"/>
          </ac:spMkLst>
        </pc:spChg>
        <pc:spChg chg="add del mod ord">
          <ac:chgData name="DeHart, Stephanie" userId="69486e51-f5a3-47fa-a1e8-d600d3da159f" providerId="ADAL" clId="{381C0603-FD3D-472E-A108-027EE767760C}" dt="2025-05-23T01:34:32.423" v="813"/>
          <ac:spMkLst>
            <pc:docMk/>
            <pc:sldMk cId="1297104594" sldId="448"/>
            <ac:spMk id="7" creationId="{0F19E71F-01F5-412C-81D2-8153655A74E1}"/>
          </ac:spMkLst>
        </pc:spChg>
        <pc:spChg chg="add mod ord">
          <ac:chgData name="DeHart, Stephanie" userId="69486e51-f5a3-47fa-a1e8-d600d3da159f" providerId="ADAL" clId="{381C0603-FD3D-472E-A108-027EE767760C}" dt="2025-05-23T01:34:17.429" v="808" actId="20577"/>
          <ac:spMkLst>
            <pc:docMk/>
            <pc:sldMk cId="1297104594" sldId="448"/>
            <ac:spMk id="8" creationId="{632B6F38-171C-476D-BF2D-5914EB23ABF7}"/>
          </ac:spMkLst>
        </pc:spChg>
        <pc:spChg chg="add mod ord">
          <ac:chgData name="DeHart, Stephanie" userId="69486e51-f5a3-47fa-a1e8-d600d3da159f" providerId="ADAL" clId="{381C0603-FD3D-472E-A108-027EE767760C}" dt="2025-05-23T01:34:22.918" v="811" actId="20577"/>
          <ac:spMkLst>
            <pc:docMk/>
            <pc:sldMk cId="1297104594" sldId="448"/>
            <ac:spMk id="9" creationId="{931EA577-A02B-47A4-8C90-F3BC2D5D3E36}"/>
          </ac:spMkLst>
        </pc:spChg>
        <pc:picChg chg="add mod">
          <ac:chgData name="DeHart, Stephanie" userId="69486e51-f5a3-47fa-a1e8-d600d3da159f" providerId="ADAL" clId="{381C0603-FD3D-472E-A108-027EE767760C}" dt="2025-05-23T01:34:28.094" v="812"/>
          <ac:picMkLst>
            <pc:docMk/>
            <pc:sldMk cId="1297104594" sldId="448"/>
            <ac:picMk id="10" creationId="{4DE12713-5F07-4E0C-829C-49F2ABD32B8D}"/>
          </ac:picMkLst>
        </pc:picChg>
        <pc:picChg chg="add mod">
          <ac:chgData name="DeHart, Stephanie" userId="69486e51-f5a3-47fa-a1e8-d600d3da159f" providerId="ADAL" clId="{381C0603-FD3D-472E-A108-027EE767760C}" dt="2025-05-23T01:34:32.423" v="813"/>
          <ac:picMkLst>
            <pc:docMk/>
            <pc:sldMk cId="1297104594" sldId="448"/>
            <ac:picMk id="11" creationId="{FA0410A4-0B43-49B7-94EA-6230B641C75F}"/>
          </ac:picMkLst>
        </pc:picChg>
      </pc:sldChg>
      <pc:sldChg chg="addSp delSp modSp new mod">
        <pc:chgData name="DeHart, Stephanie" userId="69486e51-f5a3-47fa-a1e8-d600d3da159f" providerId="ADAL" clId="{381C0603-FD3D-472E-A108-027EE767760C}" dt="2025-05-23T01:36:25.647" v="856" actId="1036"/>
        <pc:sldMkLst>
          <pc:docMk/>
          <pc:sldMk cId="2272591919" sldId="449"/>
        </pc:sldMkLst>
        <pc:spChg chg="mod">
          <ac:chgData name="DeHart, Stephanie" userId="69486e51-f5a3-47fa-a1e8-d600d3da159f" providerId="ADAL" clId="{381C0603-FD3D-472E-A108-027EE767760C}" dt="2025-05-23T01:36:03.127" v="829"/>
          <ac:spMkLst>
            <pc:docMk/>
            <pc:sldMk cId="2272591919" sldId="449"/>
            <ac:spMk id="2" creationId="{81219FB4-9BCA-4D8E-918E-59DFDC3C09DC}"/>
          </ac:spMkLst>
        </pc:spChg>
        <pc:spChg chg="del">
          <ac:chgData name="DeHart, Stephanie" userId="69486e51-f5a3-47fa-a1e8-d600d3da159f" providerId="ADAL" clId="{381C0603-FD3D-472E-A108-027EE767760C}" dt="2025-05-23T01:36:07.071" v="830"/>
          <ac:spMkLst>
            <pc:docMk/>
            <pc:sldMk cId="2272591919" sldId="449"/>
            <ac:spMk id="3" creationId="{D9FAF4FA-EBED-4CEF-8044-7530E304D1BC}"/>
          </ac:spMkLst>
        </pc:spChg>
        <pc:picChg chg="add mod">
          <ac:chgData name="DeHart, Stephanie" userId="69486e51-f5a3-47fa-a1e8-d600d3da159f" providerId="ADAL" clId="{381C0603-FD3D-472E-A108-027EE767760C}" dt="2025-05-23T01:36:25.647" v="856" actId="1036"/>
          <ac:picMkLst>
            <pc:docMk/>
            <pc:sldMk cId="2272591919" sldId="449"/>
            <ac:picMk id="6" creationId="{62CFBB20-B175-4EEC-91D9-47F568206A30}"/>
          </ac:picMkLst>
        </pc:picChg>
      </pc:sldChg>
      <pc:sldMasterChg chg="delSldLayout">
        <pc:chgData name="DeHart, Stephanie" userId="69486e51-f5a3-47fa-a1e8-d600d3da159f" providerId="ADAL" clId="{381C0603-FD3D-472E-A108-027EE767760C}" dt="2025-05-23T01:00:39.662" v="8" actId="2696"/>
        <pc:sldMasterMkLst>
          <pc:docMk/>
          <pc:sldMasterMk cId="273519581" sldId="2147483660"/>
        </pc:sldMasterMkLst>
        <pc:sldLayoutChg chg="del">
          <pc:chgData name="DeHart, Stephanie" userId="69486e51-f5a3-47fa-a1e8-d600d3da159f" providerId="ADAL" clId="{381C0603-FD3D-472E-A108-027EE767760C}" dt="2025-05-23T01:00:33.871" v="0" actId="2696"/>
          <pc:sldLayoutMkLst>
            <pc:docMk/>
            <pc:sldMasterMk cId="273519581" sldId="2147483660"/>
            <pc:sldLayoutMk cId="230336689" sldId="2147483661"/>
          </pc:sldLayoutMkLst>
        </pc:sldLayoutChg>
        <pc:sldLayoutChg chg="del">
          <pc:chgData name="DeHart, Stephanie" userId="69486e51-f5a3-47fa-a1e8-d600d3da159f" providerId="ADAL" clId="{381C0603-FD3D-472E-A108-027EE767760C}" dt="2025-05-23T01:00:34.411" v="1" actId="2696"/>
          <pc:sldLayoutMkLst>
            <pc:docMk/>
            <pc:sldMasterMk cId="273519581" sldId="2147483660"/>
            <pc:sldLayoutMk cId="2843364356" sldId="2147483663"/>
          </pc:sldLayoutMkLst>
        </pc:sldLayoutChg>
        <pc:sldLayoutChg chg="del">
          <pc:chgData name="DeHart, Stephanie" userId="69486e51-f5a3-47fa-a1e8-d600d3da159f" providerId="ADAL" clId="{381C0603-FD3D-472E-A108-027EE767760C}" dt="2025-05-23T01:00:34.890" v="2" actId="2696"/>
          <pc:sldLayoutMkLst>
            <pc:docMk/>
            <pc:sldMasterMk cId="273519581" sldId="2147483660"/>
            <pc:sldLayoutMk cId="2921427000" sldId="2147483664"/>
          </pc:sldLayoutMkLst>
        </pc:sldLayoutChg>
        <pc:sldLayoutChg chg="del">
          <pc:chgData name="DeHart, Stephanie" userId="69486e51-f5a3-47fa-a1e8-d600d3da159f" providerId="ADAL" clId="{381C0603-FD3D-472E-A108-027EE767760C}" dt="2025-05-23T01:00:35.376" v="3" actId="2696"/>
          <pc:sldLayoutMkLst>
            <pc:docMk/>
            <pc:sldMasterMk cId="273519581" sldId="2147483660"/>
            <pc:sldLayoutMk cId="2458995005" sldId="2147483665"/>
          </pc:sldLayoutMkLst>
        </pc:sldLayoutChg>
        <pc:sldLayoutChg chg="del">
          <pc:chgData name="DeHart, Stephanie" userId="69486e51-f5a3-47fa-a1e8-d600d3da159f" providerId="ADAL" clId="{381C0603-FD3D-472E-A108-027EE767760C}" dt="2025-05-23T01:00:37.732" v="4" actId="2696"/>
          <pc:sldLayoutMkLst>
            <pc:docMk/>
            <pc:sldMasterMk cId="273519581" sldId="2147483660"/>
            <pc:sldLayoutMk cId="636525159" sldId="2147483667"/>
          </pc:sldLayoutMkLst>
        </pc:sldLayoutChg>
        <pc:sldLayoutChg chg="del">
          <pc:chgData name="DeHart, Stephanie" userId="69486e51-f5a3-47fa-a1e8-d600d3da159f" providerId="ADAL" clId="{381C0603-FD3D-472E-A108-027EE767760C}" dt="2025-05-23T01:00:38.162" v="5" actId="2696"/>
          <pc:sldLayoutMkLst>
            <pc:docMk/>
            <pc:sldMasterMk cId="273519581" sldId="2147483660"/>
            <pc:sldLayoutMk cId="3721356330" sldId="2147483668"/>
          </pc:sldLayoutMkLst>
        </pc:sldLayoutChg>
        <pc:sldLayoutChg chg="del">
          <pc:chgData name="DeHart, Stephanie" userId="69486e51-f5a3-47fa-a1e8-d600d3da159f" providerId="ADAL" clId="{381C0603-FD3D-472E-A108-027EE767760C}" dt="2025-05-23T01:00:38.780" v="6" actId="2696"/>
          <pc:sldLayoutMkLst>
            <pc:docMk/>
            <pc:sldMasterMk cId="273519581" sldId="2147483660"/>
            <pc:sldLayoutMk cId="3459786127" sldId="2147483669"/>
          </pc:sldLayoutMkLst>
        </pc:sldLayoutChg>
        <pc:sldLayoutChg chg="del">
          <pc:chgData name="DeHart, Stephanie" userId="69486e51-f5a3-47fa-a1e8-d600d3da159f" providerId="ADAL" clId="{381C0603-FD3D-472E-A108-027EE767760C}" dt="2025-05-23T01:00:39.255" v="7" actId="2696"/>
          <pc:sldLayoutMkLst>
            <pc:docMk/>
            <pc:sldMasterMk cId="273519581" sldId="2147483660"/>
            <pc:sldLayoutMk cId="2573669260" sldId="2147483670"/>
          </pc:sldLayoutMkLst>
        </pc:sldLayoutChg>
        <pc:sldLayoutChg chg="del">
          <pc:chgData name="DeHart, Stephanie" userId="69486e51-f5a3-47fa-a1e8-d600d3da159f" providerId="ADAL" clId="{381C0603-FD3D-472E-A108-027EE767760C}" dt="2025-05-23T01:00:39.662" v="8" actId="2696"/>
          <pc:sldLayoutMkLst>
            <pc:docMk/>
            <pc:sldMasterMk cId="273519581" sldId="2147483660"/>
            <pc:sldLayoutMk cId="3088915061" sldId="2147483671"/>
          </pc:sldLayoutMkLst>
        </pc:sldLayoutChg>
      </pc:sldMasterChg>
      <pc:sldMasterChg chg="modSp mod addSldLayout delSldLayout modSldLayout">
        <pc:chgData name="DeHart, Stephanie" userId="69486e51-f5a3-47fa-a1e8-d600d3da159f" providerId="ADAL" clId="{381C0603-FD3D-472E-A108-027EE767760C}" dt="2025-05-23T01:08:21.649" v="229" actId="47"/>
        <pc:sldMasterMkLst>
          <pc:docMk/>
          <pc:sldMasterMk cId="1167985422" sldId="2147483676"/>
        </pc:sldMasterMkLst>
        <pc:spChg chg="mod">
          <ac:chgData name="DeHart, Stephanie" userId="69486e51-f5a3-47fa-a1e8-d600d3da159f" providerId="ADAL" clId="{381C0603-FD3D-472E-A108-027EE767760C}" dt="2025-05-23T01:01:29.295" v="66" actId="20577"/>
          <ac:spMkLst>
            <pc:docMk/>
            <pc:sldMasterMk cId="1167985422" sldId="2147483676"/>
            <ac:spMk id="5" creationId="{332C1DAF-B7B3-4CCB-B4B5-F571E947E252}"/>
          </ac:spMkLst>
        </pc:spChg>
        <pc:sldLayoutChg chg="modSp add del mod">
          <pc:chgData name="DeHart, Stephanie" userId="69486e51-f5a3-47fa-a1e8-d600d3da159f" providerId="ADAL" clId="{381C0603-FD3D-472E-A108-027EE767760C}" dt="2025-05-23T01:02:43.056" v="99"/>
          <pc:sldLayoutMkLst>
            <pc:docMk/>
            <pc:sldMasterMk cId="1167985422" sldId="2147483676"/>
            <pc:sldLayoutMk cId="1239854755" sldId="2147483675"/>
          </pc:sldLayoutMkLst>
          <pc:spChg chg="mod">
            <ac:chgData name="DeHart, Stephanie" userId="69486e51-f5a3-47fa-a1e8-d600d3da159f" providerId="ADAL" clId="{381C0603-FD3D-472E-A108-027EE767760C}" dt="2025-05-23T01:02:43.056" v="99"/>
            <ac:spMkLst>
              <pc:docMk/>
              <pc:sldMasterMk cId="1167985422" sldId="2147483676"/>
              <pc:sldLayoutMk cId="1239854755" sldId="2147483675"/>
              <ac:spMk id="6" creationId="{03EDA854-A085-4AA5-9FE6-5D55DFB5726B}"/>
            </ac:spMkLst>
          </pc:spChg>
        </pc:sldLayoutChg>
        <pc:sldLayoutChg chg="modSp mod">
          <pc:chgData name="DeHart, Stephanie" userId="69486e51-f5a3-47fa-a1e8-d600d3da159f" providerId="ADAL" clId="{381C0603-FD3D-472E-A108-027EE767760C}" dt="2025-05-23T01:01:37.939" v="68" actId="20577"/>
          <pc:sldLayoutMkLst>
            <pc:docMk/>
            <pc:sldMasterMk cId="1167985422" sldId="2147483676"/>
            <pc:sldLayoutMk cId="2105687576" sldId="2147483678"/>
          </pc:sldLayoutMkLst>
          <pc:spChg chg="mod">
            <ac:chgData name="DeHart, Stephanie" userId="69486e51-f5a3-47fa-a1e8-d600d3da159f" providerId="ADAL" clId="{381C0603-FD3D-472E-A108-027EE767760C}" dt="2025-05-23T01:01:37.939" v="68" actId="20577"/>
            <ac:spMkLst>
              <pc:docMk/>
              <pc:sldMasterMk cId="1167985422" sldId="2147483676"/>
              <pc:sldLayoutMk cId="2105687576" sldId="2147483678"/>
              <ac:spMk id="5" creationId="{5F00E36B-72A7-4BFB-871F-DF9DC8F5C1EB}"/>
            </ac:spMkLst>
          </pc:spChg>
        </pc:sldLayoutChg>
        <pc:sldLayoutChg chg="modSp mod">
          <pc:chgData name="DeHart, Stephanie" userId="69486e51-f5a3-47fa-a1e8-d600d3da159f" providerId="ADAL" clId="{381C0603-FD3D-472E-A108-027EE767760C}" dt="2025-05-23T01:04:25.833" v="110" actId="20577"/>
          <pc:sldLayoutMkLst>
            <pc:docMk/>
            <pc:sldMasterMk cId="1167985422" sldId="2147483676"/>
            <pc:sldLayoutMk cId="1298948319" sldId="2147483679"/>
          </pc:sldLayoutMkLst>
          <pc:spChg chg="mod">
            <ac:chgData name="DeHart, Stephanie" userId="69486e51-f5a3-47fa-a1e8-d600d3da159f" providerId="ADAL" clId="{381C0603-FD3D-472E-A108-027EE767760C}" dt="2025-05-23T01:01:41.651" v="70" actId="20577"/>
            <ac:spMkLst>
              <pc:docMk/>
              <pc:sldMasterMk cId="1167985422" sldId="2147483676"/>
              <pc:sldLayoutMk cId="1298948319" sldId="2147483679"/>
              <ac:spMk id="5" creationId="{6B320BCB-0D36-4D46-8629-90BEFC6592E6}"/>
            </ac:spMkLst>
          </pc:spChg>
          <pc:spChg chg="mod">
            <ac:chgData name="DeHart, Stephanie" userId="69486e51-f5a3-47fa-a1e8-d600d3da159f" providerId="ADAL" clId="{381C0603-FD3D-472E-A108-027EE767760C}" dt="2025-05-23T01:04:25.833" v="110" actId="20577"/>
            <ac:spMkLst>
              <pc:docMk/>
              <pc:sldMasterMk cId="1167985422" sldId="2147483676"/>
              <pc:sldLayoutMk cId="1298948319" sldId="2147483679"/>
              <ac:spMk id="11" creationId="{755CA679-0D2B-45B6-83B0-7280FDB0ED6F}"/>
            </ac:spMkLst>
          </pc:spChg>
          <pc:spChg chg="mod">
            <ac:chgData name="DeHart, Stephanie" userId="69486e51-f5a3-47fa-a1e8-d600d3da159f" providerId="ADAL" clId="{381C0603-FD3D-472E-A108-027EE767760C}" dt="2025-05-23T01:04:07.447" v="107" actId="20577"/>
            <ac:spMkLst>
              <pc:docMk/>
              <pc:sldMasterMk cId="1167985422" sldId="2147483676"/>
              <pc:sldLayoutMk cId="1298948319" sldId="2147483679"/>
              <ac:spMk id="14" creationId="{9DE5F75A-FF9F-4E3C-BE15-19F8344E8DA9}"/>
            </ac:spMkLst>
          </pc:spChg>
          <pc:spChg chg="mod">
            <ac:chgData name="DeHart, Stephanie" userId="69486e51-f5a3-47fa-a1e8-d600d3da159f" providerId="ADAL" clId="{381C0603-FD3D-472E-A108-027EE767760C}" dt="2025-05-23T01:03:50.418" v="105" actId="20577"/>
            <ac:spMkLst>
              <pc:docMk/>
              <pc:sldMasterMk cId="1167985422" sldId="2147483676"/>
              <pc:sldLayoutMk cId="1298948319" sldId="2147483679"/>
              <ac:spMk id="15" creationId="{B664211F-F49E-4E67-8727-912EB3020255}"/>
            </ac:spMkLst>
          </pc:spChg>
          <pc:spChg chg="mod">
            <ac:chgData name="DeHart, Stephanie" userId="69486e51-f5a3-47fa-a1e8-d600d3da159f" providerId="ADAL" clId="{381C0603-FD3D-472E-A108-027EE767760C}" dt="2025-05-23T01:03:29.287" v="101" actId="20577"/>
            <ac:spMkLst>
              <pc:docMk/>
              <pc:sldMasterMk cId="1167985422" sldId="2147483676"/>
              <pc:sldLayoutMk cId="1298948319" sldId="2147483679"/>
              <ac:spMk id="16" creationId="{A7CC695E-2F13-4A26-B6ED-514C7258A851}"/>
            </ac:spMkLst>
          </pc:spChg>
        </pc:sldLayoutChg>
        <pc:sldLayoutChg chg="del">
          <pc:chgData name="DeHart, Stephanie" userId="69486e51-f5a3-47fa-a1e8-d600d3da159f" providerId="ADAL" clId="{381C0603-FD3D-472E-A108-027EE767760C}" dt="2025-05-23T01:01:45.792" v="71" actId="2696"/>
          <pc:sldLayoutMkLst>
            <pc:docMk/>
            <pc:sldMasterMk cId="1167985422" sldId="2147483676"/>
            <pc:sldLayoutMk cId="2658398137" sldId="2147483680"/>
          </pc:sldLayoutMkLst>
        </pc:sldLayoutChg>
        <pc:sldLayoutChg chg="del">
          <pc:chgData name="DeHart, Stephanie" userId="69486e51-f5a3-47fa-a1e8-d600d3da159f" providerId="ADAL" clId="{381C0603-FD3D-472E-A108-027EE767760C}" dt="2025-05-23T01:01:46.347" v="72" actId="2696"/>
          <pc:sldLayoutMkLst>
            <pc:docMk/>
            <pc:sldMasterMk cId="1167985422" sldId="2147483676"/>
            <pc:sldLayoutMk cId="2904532497" sldId="2147483681"/>
          </pc:sldLayoutMkLst>
        </pc:sldLayoutChg>
        <pc:sldLayoutChg chg="del">
          <pc:chgData name="DeHart, Stephanie" userId="69486e51-f5a3-47fa-a1e8-d600d3da159f" providerId="ADAL" clId="{381C0603-FD3D-472E-A108-027EE767760C}" dt="2025-05-23T01:01:48.353" v="73" actId="2696"/>
          <pc:sldLayoutMkLst>
            <pc:docMk/>
            <pc:sldMasterMk cId="1167985422" sldId="2147483676"/>
            <pc:sldLayoutMk cId="3570042814" sldId="2147483682"/>
          </pc:sldLayoutMkLst>
        </pc:sldLayoutChg>
        <pc:sldLayoutChg chg="del">
          <pc:chgData name="DeHart, Stephanie" userId="69486e51-f5a3-47fa-a1e8-d600d3da159f" providerId="ADAL" clId="{381C0603-FD3D-472E-A108-027EE767760C}" dt="2025-05-23T01:01:49.217" v="74" actId="2696"/>
          <pc:sldLayoutMkLst>
            <pc:docMk/>
            <pc:sldMasterMk cId="1167985422" sldId="2147483676"/>
            <pc:sldLayoutMk cId="1249010811" sldId="2147483683"/>
          </pc:sldLayoutMkLst>
        </pc:sldLayoutChg>
        <pc:sldLayoutChg chg="modSp mod">
          <pc:chgData name="DeHart, Stephanie" userId="69486e51-f5a3-47fa-a1e8-d600d3da159f" providerId="ADAL" clId="{381C0603-FD3D-472E-A108-027EE767760C}" dt="2025-05-23T01:01:52.965" v="76" actId="20577"/>
          <pc:sldLayoutMkLst>
            <pc:docMk/>
            <pc:sldMasterMk cId="1167985422" sldId="2147483676"/>
            <pc:sldLayoutMk cId="2091454943" sldId="2147483684"/>
          </pc:sldLayoutMkLst>
          <pc:spChg chg="mod">
            <ac:chgData name="DeHart, Stephanie" userId="69486e51-f5a3-47fa-a1e8-d600d3da159f" providerId="ADAL" clId="{381C0603-FD3D-472E-A108-027EE767760C}" dt="2025-05-23T01:01:52.965" v="76" actId="20577"/>
            <ac:spMkLst>
              <pc:docMk/>
              <pc:sldMasterMk cId="1167985422" sldId="2147483676"/>
              <pc:sldLayoutMk cId="2091454943" sldId="2147483684"/>
              <ac:spMk id="6" creationId="{CC0C3E87-5695-445C-9BAA-AB58B0E3AB8E}"/>
            </ac:spMkLst>
          </pc:spChg>
        </pc:sldLayoutChg>
        <pc:sldLayoutChg chg="modSp mod">
          <pc:chgData name="DeHart, Stephanie" userId="69486e51-f5a3-47fa-a1e8-d600d3da159f" providerId="ADAL" clId="{381C0603-FD3D-472E-A108-027EE767760C}" dt="2025-05-23T01:01:56.018" v="78" actId="20577"/>
          <pc:sldLayoutMkLst>
            <pc:docMk/>
            <pc:sldMasterMk cId="1167985422" sldId="2147483676"/>
            <pc:sldLayoutMk cId="1805383455" sldId="2147483685"/>
          </pc:sldLayoutMkLst>
          <pc:spChg chg="mod">
            <ac:chgData name="DeHart, Stephanie" userId="69486e51-f5a3-47fa-a1e8-d600d3da159f" providerId="ADAL" clId="{381C0603-FD3D-472E-A108-027EE767760C}" dt="2025-05-23T01:01:56.018" v="78" actId="20577"/>
            <ac:spMkLst>
              <pc:docMk/>
              <pc:sldMasterMk cId="1167985422" sldId="2147483676"/>
              <pc:sldLayoutMk cId="1805383455" sldId="2147483685"/>
              <ac:spMk id="8" creationId="{16267A56-5B1E-4138-AFE4-DC2743105ED4}"/>
            </ac:spMkLst>
          </pc:spChg>
        </pc:sldLayoutChg>
        <pc:sldLayoutChg chg="modSp mod">
          <pc:chgData name="DeHart, Stephanie" userId="69486e51-f5a3-47fa-a1e8-d600d3da159f" providerId="ADAL" clId="{381C0603-FD3D-472E-A108-027EE767760C}" dt="2025-05-23T01:01:59.849" v="80" actId="20577"/>
          <pc:sldLayoutMkLst>
            <pc:docMk/>
            <pc:sldMasterMk cId="1167985422" sldId="2147483676"/>
            <pc:sldLayoutMk cId="955264674" sldId="2147483686"/>
          </pc:sldLayoutMkLst>
          <pc:spChg chg="mod">
            <ac:chgData name="DeHart, Stephanie" userId="69486e51-f5a3-47fa-a1e8-d600d3da159f" providerId="ADAL" clId="{381C0603-FD3D-472E-A108-027EE767760C}" dt="2025-05-23T01:01:59.849" v="80" actId="20577"/>
            <ac:spMkLst>
              <pc:docMk/>
              <pc:sldMasterMk cId="1167985422" sldId="2147483676"/>
              <pc:sldLayoutMk cId="955264674" sldId="2147483686"/>
              <ac:spMk id="4" creationId="{208168B5-AA0D-4129-B0C3-575E5C748ABC}"/>
            </ac:spMkLst>
          </pc:spChg>
        </pc:sldLayoutChg>
        <pc:sldLayoutChg chg="modSp mod">
          <pc:chgData name="DeHart, Stephanie" userId="69486e51-f5a3-47fa-a1e8-d600d3da159f" providerId="ADAL" clId="{381C0603-FD3D-472E-A108-027EE767760C}" dt="2025-05-23T01:02:03.637" v="82" actId="20577"/>
          <pc:sldLayoutMkLst>
            <pc:docMk/>
            <pc:sldMasterMk cId="1167985422" sldId="2147483676"/>
            <pc:sldLayoutMk cId="3963347324" sldId="2147483687"/>
          </pc:sldLayoutMkLst>
          <pc:spChg chg="mod">
            <ac:chgData name="DeHart, Stephanie" userId="69486e51-f5a3-47fa-a1e8-d600d3da159f" providerId="ADAL" clId="{381C0603-FD3D-472E-A108-027EE767760C}" dt="2025-05-23T01:02:03.637" v="82" actId="20577"/>
            <ac:spMkLst>
              <pc:docMk/>
              <pc:sldMasterMk cId="1167985422" sldId="2147483676"/>
              <pc:sldLayoutMk cId="3963347324" sldId="2147483687"/>
              <ac:spMk id="3" creationId="{F57F30D1-539C-4CFE-BE55-52E7001F6587}"/>
            </ac:spMkLst>
          </pc:spChg>
        </pc:sldLayoutChg>
        <pc:sldLayoutChg chg="modSp mod">
          <pc:chgData name="DeHart, Stephanie" userId="69486e51-f5a3-47fa-a1e8-d600d3da159f" providerId="ADAL" clId="{381C0603-FD3D-472E-A108-027EE767760C}" dt="2025-05-23T01:02:06.972" v="84" actId="20577"/>
          <pc:sldLayoutMkLst>
            <pc:docMk/>
            <pc:sldMasterMk cId="1167985422" sldId="2147483676"/>
            <pc:sldLayoutMk cId="2413060601" sldId="2147483688"/>
          </pc:sldLayoutMkLst>
          <pc:spChg chg="mod">
            <ac:chgData name="DeHart, Stephanie" userId="69486e51-f5a3-47fa-a1e8-d600d3da159f" providerId="ADAL" clId="{381C0603-FD3D-472E-A108-027EE767760C}" dt="2025-05-23T01:02:06.972" v="84" actId="20577"/>
            <ac:spMkLst>
              <pc:docMk/>
              <pc:sldMasterMk cId="1167985422" sldId="2147483676"/>
              <pc:sldLayoutMk cId="2413060601" sldId="2147483688"/>
              <ac:spMk id="6" creationId="{EAF1D527-9DAD-447F-BC17-9564C029B382}"/>
            </ac:spMkLst>
          </pc:spChg>
        </pc:sldLayoutChg>
        <pc:sldLayoutChg chg="modSp mod">
          <pc:chgData name="DeHart, Stephanie" userId="69486e51-f5a3-47fa-a1e8-d600d3da159f" providerId="ADAL" clId="{381C0603-FD3D-472E-A108-027EE767760C}" dt="2025-05-23T01:02:11.468" v="86" actId="20577"/>
          <pc:sldLayoutMkLst>
            <pc:docMk/>
            <pc:sldMasterMk cId="1167985422" sldId="2147483676"/>
            <pc:sldLayoutMk cId="3200047597" sldId="2147483689"/>
          </pc:sldLayoutMkLst>
          <pc:spChg chg="mod">
            <ac:chgData name="DeHart, Stephanie" userId="69486e51-f5a3-47fa-a1e8-d600d3da159f" providerId="ADAL" clId="{381C0603-FD3D-472E-A108-027EE767760C}" dt="2025-05-23T01:02:11.468" v="86" actId="20577"/>
            <ac:spMkLst>
              <pc:docMk/>
              <pc:sldMasterMk cId="1167985422" sldId="2147483676"/>
              <pc:sldLayoutMk cId="3200047597" sldId="2147483689"/>
              <ac:spMk id="6" creationId="{710C7CD0-7530-499C-8B67-E22F17195CDC}"/>
            </ac:spMkLst>
          </pc:spChg>
        </pc:sldLayoutChg>
        <pc:sldLayoutChg chg="modSp mod">
          <pc:chgData name="DeHart, Stephanie" userId="69486e51-f5a3-47fa-a1e8-d600d3da159f" providerId="ADAL" clId="{381C0603-FD3D-472E-A108-027EE767760C}" dt="2025-05-23T01:02:15.418" v="88" actId="20577"/>
          <pc:sldLayoutMkLst>
            <pc:docMk/>
            <pc:sldMasterMk cId="1167985422" sldId="2147483676"/>
            <pc:sldLayoutMk cId="4245021963" sldId="2147483690"/>
          </pc:sldLayoutMkLst>
          <pc:spChg chg="mod">
            <ac:chgData name="DeHart, Stephanie" userId="69486e51-f5a3-47fa-a1e8-d600d3da159f" providerId="ADAL" clId="{381C0603-FD3D-472E-A108-027EE767760C}" dt="2025-05-23T01:02:15.418" v="88" actId="20577"/>
            <ac:spMkLst>
              <pc:docMk/>
              <pc:sldMasterMk cId="1167985422" sldId="2147483676"/>
              <pc:sldLayoutMk cId="4245021963" sldId="2147483690"/>
              <ac:spMk id="5" creationId="{96735957-CA61-496E-957A-F675B83B177B}"/>
            </ac:spMkLst>
          </pc:spChg>
        </pc:sldLayoutChg>
        <pc:sldLayoutChg chg="modSp mod">
          <pc:chgData name="DeHart, Stephanie" userId="69486e51-f5a3-47fa-a1e8-d600d3da159f" providerId="ADAL" clId="{381C0603-FD3D-472E-A108-027EE767760C}" dt="2025-05-23T01:02:19.122" v="90" actId="20577"/>
          <pc:sldLayoutMkLst>
            <pc:docMk/>
            <pc:sldMasterMk cId="1167985422" sldId="2147483676"/>
            <pc:sldLayoutMk cId="2201574909" sldId="2147483691"/>
          </pc:sldLayoutMkLst>
          <pc:spChg chg="mod">
            <ac:chgData name="DeHart, Stephanie" userId="69486e51-f5a3-47fa-a1e8-d600d3da159f" providerId="ADAL" clId="{381C0603-FD3D-472E-A108-027EE767760C}" dt="2025-05-23T01:02:19.122" v="90" actId="20577"/>
            <ac:spMkLst>
              <pc:docMk/>
              <pc:sldMasterMk cId="1167985422" sldId="2147483676"/>
              <pc:sldLayoutMk cId="2201574909" sldId="2147483691"/>
              <ac:spMk id="5" creationId="{B32FA950-F7A6-4DC3-AE97-DCDB3D2912F8}"/>
            </ac:spMkLst>
          </pc:spChg>
        </pc:sldLayoutChg>
        <pc:sldLayoutChg chg="modSp mod">
          <pc:chgData name="DeHart, Stephanie" userId="69486e51-f5a3-47fa-a1e8-d600d3da159f" providerId="ADAL" clId="{381C0603-FD3D-472E-A108-027EE767760C}" dt="2025-05-23T01:02:23.169" v="92" actId="20577"/>
          <pc:sldLayoutMkLst>
            <pc:docMk/>
            <pc:sldMasterMk cId="1167985422" sldId="2147483676"/>
            <pc:sldLayoutMk cId="3496438957" sldId="2147483692"/>
          </pc:sldLayoutMkLst>
          <pc:spChg chg="mod">
            <ac:chgData name="DeHart, Stephanie" userId="69486e51-f5a3-47fa-a1e8-d600d3da159f" providerId="ADAL" clId="{381C0603-FD3D-472E-A108-027EE767760C}" dt="2025-05-23T01:02:23.169" v="92" actId="20577"/>
            <ac:spMkLst>
              <pc:docMk/>
              <pc:sldMasterMk cId="1167985422" sldId="2147483676"/>
              <pc:sldLayoutMk cId="3496438957" sldId="2147483692"/>
              <ac:spMk id="314" creationId="{00000000-0000-0000-0000-000000000000}"/>
            </ac:spMkLst>
          </pc:spChg>
        </pc:sldLayoutChg>
        <pc:sldLayoutChg chg="modSp mod">
          <pc:chgData name="DeHart, Stephanie" userId="69486e51-f5a3-47fa-a1e8-d600d3da159f" providerId="ADAL" clId="{381C0603-FD3D-472E-A108-027EE767760C}" dt="2025-05-23T01:02:25.552" v="94" actId="20577"/>
          <pc:sldLayoutMkLst>
            <pc:docMk/>
            <pc:sldMasterMk cId="1167985422" sldId="2147483676"/>
            <pc:sldLayoutMk cId="1774399035" sldId="2147483693"/>
          </pc:sldLayoutMkLst>
          <pc:spChg chg="mod">
            <ac:chgData name="DeHart, Stephanie" userId="69486e51-f5a3-47fa-a1e8-d600d3da159f" providerId="ADAL" clId="{381C0603-FD3D-472E-A108-027EE767760C}" dt="2025-05-23T01:02:25.552" v="94" actId="20577"/>
            <ac:spMkLst>
              <pc:docMk/>
              <pc:sldMasterMk cId="1167985422" sldId="2147483676"/>
              <pc:sldLayoutMk cId="1774399035" sldId="2147483693"/>
              <ac:spMk id="11" creationId="{CAD31966-421C-41DC-9B46-21B1CD73A77E}"/>
            </ac:spMkLst>
          </pc:spChg>
        </pc:sldLayoutChg>
        <pc:sldLayoutChg chg="modSp mod">
          <pc:chgData name="DeHart, Stephanie" userId="69486e51-f5a3-47fa-a1e8-d600d3da159f" providerId="ADAL" clId="{381C0603-FD3D-472E-A108-027EE767760C}" dt="2025-05-23T01:02:35.888" v="97" actId="242"/>
          <pc:sldLayoutMkLst>
            <pc:docMk/>
            <pc:sldMasterMk cId="1167985422" sldId="2147483676"/>
            <pc:sldLayoutMk cId="3017683098" sldId="2147483694"/>
          </pc:sldLayoutMkLst>
          <pc:spChg chg="mod">
            <ac:chgData name="DeHart, Stephanie" userId="69486e51-f5a3-47fa-a1e8-d600d3da159f" providerId="ADAL" clId="{381C0603-FD3D-472E-A108-027EE767760C}" dt="2025-05-23T01:02:29.382" v="96" actId="20577"/>
            <ac:spMkLst>
              <pc:docMk/>
              <pc:sldMasterMk cId="1167985422" sldId="2147483676"/>
              <pc:sldLayoutMk cId="3017683098" sldId="2147483694"/>
              <ac:spMk id="344" creationId="{00000000-0000-0000-0000-000000000000}"/>
            </ac:spMkLst>
          </pc:spChg>
          <pc:spChg chg="mod">
            <ac:chgData name="DeHart, Stephanie" userId="69486e51-f5a3-47fa-a1e8-d600d3da159f" providerId="ADAL" clId="{381C0603-FD3D-472E-A108-027EE767760C}" dt="2025-05-23T01:02:35.888" v="97" actId="242"/>
            <ac:spMkLst>
              <pc:docMk/>
              <pc:sldMasterMk cId="1167985422" sldId="2147483676"/>
              <pc:sldLayoutMk cId="3017683098" sldId="2147483694"/>
              <ac:spMk id="345" creationId="{00000000-0000-0000-0000-000000000000}"/>
            </ac:spMkLst>
          </pc:spChg>
        </pc:sldLayoutChg>
        <pc:sldLayoutChg chg="modSp del mod">
          <pc:chgData name="DeHart, Stephanie" userId="69486e51-f5a3-47fa-a1e8-d600d3da159f" providerId="ADAL" clId="{381C0603-FD3D-472E-A108-027EE767760C}" dt="2025-05-23T01:08:21.649" v="229" actId="47"/>
          <pc:sldLayoutMkLst>
            <pc:docMk/>
            <pc:sldMasterMk cId="1167985422" sldId="2147483676"/>
            <pc:sldLayoutMk cId="1128431766" sldId="2147483695"/>
          </pc:sldLayoutMkLst>
          <pc:spChg chg="mod">
            <ac:chgData name="DeHart, Stephanie" userId="69486e51-f5a3-47fa-a1e8-d600d3da159f" providerId="ADAL" clId="{381C0603-FD3D-472E-A108-027EE767760C}" dt="2025-05-23T01:02:40.230" v="98"/>
            <ac:spMkLst>
              <pc:docMk/>
              <pc:sldMasterMk cId="1167985422" sldId="2147483676"/>
              <pc:sldLayoutMk cId="1128431766" sldId="2147483695"/>
              <ac:spMk id="6" creationId="{EFF54790-C8AC-4CF8-8E89-80C5C90F3A17}"/>
            </ac:spMkLst>
          </pc:spChg>
        </pc:sldLayoutChg>
        <pc:sldLayoutChg chg="modSp add mod modTransition">
          <pc:chgData name="DeHart, Stephanie" userId="69486e51-f5a3-47fa-a1e8-d600d3da159f" providerId="ADAL" clId="{381C0603-FD3D-472E-A108-027EE767760C}" dt="2025-05-23T01:04:44.891" v="115" actId="207"/>
          <pc:sldLayoutMkLst>
            <pc:docMk/>
            <pc:sldMasterMk cId="1167985422" sldId="2147483676"/>
            <pc:sldLayoutMk cId="63551901" sldId="2147483696"/>
          </pc:sldLayoutMkLst>
          <pc:spChg chg="mod">
            <ac:chgData name="DeHart, Stephanie" userId="69486e51-f5a3-47fa-a1e8-d600d3da159f" providerId="ADAL" clId="{381C0603-FD3D-472E-A108-027EE767760C}" dt="2025-05-23T01:04:44.891" v="115" actId="207"/>
            <ac:spMkLst>
              <pc:docMk/>
              <pc:sldMasterMk cId="1167985422" sldId="2147483676"/>
              <pc:sldLayoutMk cId="63551901" sldId="2147483696"/>
              <ac:spMk id="16" creationId="{A7CC695E-2F13-4A26-B6ED-514C7258A851}"/>
            </ac:spMkLst>
          </pc:spChg>
        </pc:sldLayoutChg>
        <pc:sldLayoutChg chg="modSp add mod modTransition">
          <pc:chgData name="DeHart, Stephanie" userId="69486e51-f5a3-47fa-a1e8-d600d3da159f" providerId="ADAL" clId="{381C0603-FD3D-472E-A108-027EE767760C}" dt="2025-05-23T01:04:47.883" v="116" actId="207"/>
          <pc:sldLayoutMkLst>
            <pc:docMk/>
            <pc:sldMasterMk cId="1167985422" sldId="2147483676"/>
            <pc:sldLayoutMk cId="3689857682" sldId="2147483697"/>
          </pc:sldLayoutMkLst>
          <pc:spChg chg="mod">
            <ac:chgData name="DeHart, Stephanie" userId="69486e51-f5a3-47fa-a1e8-d600d3da159f" providerId="ADAL" clId="{381C0603-FD3D-472E-A108-027EE767760C}" dt="2025-05-23T01:04:47.883" v="116" actId="207"/>
            <ac:spMkLst>
              <pc:docMk/>
              <pc:sldMasterMk cId="1167985422" sldId="2147483676"/>
              <pc:sldLayoutMk cId="3689857682" sldId="2147483697"/>
              <ac:spMk id="15" creationId="{B664211F-F49E-4E67-8727-912EB3020255}"/>
            </ac:spMkLst>
          </pc:spChg>
        </pc:sldLayoutChg>
        <pc:sldLayoutChg chg="modSp add mod modTransition">
          <pc:chgData name="DeHart, Stephanie" userId="69486e51-f5a3-47fa-a1e8-d600d3da159f" providerId="ADAL" clId="{381C0603-FD3D-472E-A108-027EE767760C}" dt="2025-05-23T01:04:55.275" v="117" actId="207"/>
          <pc:sldLayoutMkLst>
            <pc:docMk/>
            <pc:sldMasterMk cId="1167985422" sldId="2147483676"/>
            <pc:sldLayoutMk cId="697980033" sldId="2147483698"/>
          </pc:sldLayoutMkLst>
          <pc:spChg chg="mod">
            <ac:chgData name="DeHart, Stephanie" userId="69486e51-f5a3-47fa-a1e8-d600d3da159f" providerId="ADAL" clId="{381C0603-FD3D-472E-A108-027EE767760C}" dt="2025-05-23T01:04:55.275" v="117" actId="207"/>
            <ac:spMkLst>
              <pc:docMk/>
              <pc:sldMasterMk cId="1167985422" sldId="2147483676"/>
              <pc:sldLayoutMk cId="697980033" sldId="2147483698"/>
              <ac:spMk id="14" creationId="{9DE5F75A-FF9F-4E3C-BE15-19F8344E8DA9}"/>
            </ac:spMkLst>
          </pc:spChg>
        </pc:sldLayoutChg>
        <pc:sldLayoutChg chg="modSp add mod modTransition">
          <pc:chgData name="DeHart, Stephanie" userId="69486e51-f5a3-47fa-a1e8-d600d3da159f" providerId="ADAL" clId="{381C0603-FD3D-472E-A108-027EE767760C}" dt="2025-05-23T01:05:01.672" v="118" actId="207"/>
          <pc:sldLayoutMkLst>
            <pc:docMk/>
            <pc:sldMasterMk cId="1167985422" sldId="2147483676"/>
            <pc:sldLayoutMk cId="95898854" sldId="2147483699"/>
          </pc:sldLayoutMkLst>
          <pc:spChg chg="mod">
            <ac:chgData name="DeHart, Stephanie" userId="69486e51-f5a3-47fa-a1e8-d600d3da159f" providerId="ADAL" clId="{381C0603-FD3D-472E-A108-027EE767760C}" dt="2025-05-23T01:05:01.672" v="118" actId="207"/>
            <ac:spMkLst>
              <pc:docMk/>
              <pc:sldMasterMk cId="1167985422" sldId="2147483676"/>
              <pc:sldLayoutMk cId="95898854" sldId="2147483699"/>
              <ac:spMk id="11" creationId="{755CA679-0D2B-45B6-83B0-7280FDB0ED6F}"/>
            </ac:spMkLst>
          </pc:spChg>
        </pc:sldLayoutChg>
      </pc:sldMasterChg>
      <pc:sldMasterChg chg="del delSldLayout">
        <pc:chgData name="DeHart, Stephanie" userId="69486e51-f5a3-47fa-a1e8-d600d3da159f" providerId="ADAL" clId="{381C0603-FD3D-472E-A108-027EE767760C}" dt="2025-05-23T01:01:09.177" v="10" actId="2696"/>
        <pc:sldMasterMkLst>
          <pc:docMk/>
          <pc:sldMasterMk cId="2056079537" sldId="2147483695"/>
        </pc:sldMasterMkLst>
        <pc:sldLayoutChg chg="del">
          <pc:chgData name="DeHart, Stephanie" userId="69486e51-f5a3-47fa-a1e8-d600d3da159f" providerId="ADAL" clId="{381C0603-FD3D-472E-A108-027EE767760C}" dt="2025-05-23T01:01:09.173" v="9" actId="2696"/>
          <pc:sldLayoutMkLst>
            <pc:docMk/>
            <pc:sldMasterMk cId="2056079537" sldId="2147483695"/>
            <pc:sldLayoutMk cId="2248341877" sldId="2147483696"/>
          </pc:sldLayoutMkLst>
        </pc:sldLayoutChg>
      </pc:sldMasterChg>
    </pc:docChg>
  </pc:docChgLst>
  <pc:docChgLst>
    <pc:chgData name="Stakun-Pickering, Colby" userId="S::colbysp32@vt.edu::3f72a344-da63-447f-b04c-ddcbd32eca24" providerId="AD" clId="Web-{5550A0A7-DF16-06C2-34C8-458A3DD73D7D}"/>
    <pc:docChg chg="modSld">
      <pc:chgData name="Stakun-Pickering, Colby" userId="S::colbysp32@vt.edu::3f72a344-da63-447f-b04c-ddcbd32eca24" providerId="AD" clId="Web-{5550A0A7-DF16-06C2-34C8-458A3DD73D7D}" dt="2025-04-24T20:18:00.459" v="17" actId="20577"/>
      <pc:docMkLst>
        <pc:docMk/>
      </pc:docMkLst>
      <pc:sldChg chg="modSp">
        <pc:chgData name="Stakun-Pickering, Colby" userId="S::colbysp32@vt.edu::3f72a344-da63-447f-b04c-ddcbd32eca24" providerId="AD" clId="Web-{5550A0A7-DF16-06C2-34C8-458A3DD73D7D}" dt="2025-04-24T20:18:00.459" v="17" actId="20577"/>
        <pc:sldMkLst>
          <pc:docMk/>
          <pc:sldMk cId="1736345895" sldId="343"/>
        </pc:sldMkLst>
        <pc:spChg chg="mod">
          <ac:chgData name="Stakun-Pickering, Colby" userId="S::colbysp32@vt.edu::3f72a344-da63-447f-b04c-ddcbd32eca24" providerId="AD" clId="Web-{5550A0A7-DF16-06C2-34C8-458A3DD73D7D}" dt="2025-04-24T20:18:00.459" v="17" actId="20577"/>
          <ac:spMkLst>
            <pc:docMk/>
            <pc:sldMk cId="1736345895" sldId="343"/>
            <ac:spMk id="2" creationId="{072A1BF5-C336-867C-FE7D-02DA5FAF6C38}"/>
          </ac:spMkLst>
        </pc:spChg>
      </pc:sldChg>
    </pc:docChg>
  </pc:docChgLst>
  <pc:docChgLst>
    <pc:chgData name="DeHart, Stephanie" userId="69486e51-f5a3-47fa-a1e8-d600d3da159f" providerId="ADAL" clId="{F1C48849-CEE4-438D-9F0C-DC6B0D1EC94C}"/>
    <pc:docChg chg="custSel addSld delSld modSld sldOrd">
      <pc:chgData name="DeHart, Stephanie" userId="69486e51-f5a3-47fa-a1e8-d600d3da159f" providerId="ADAL" clId="{F1C48849-CEE4-438D-9F0C-DC6B0D1EC94C}" dt="2025-01-15T19:41:51.748" v="291"/>
      <pc:docMkLst>
        <pc:docMk/>
      </pc:docMkLst>
      <pc:sldChg chg="modSp mod">
        <pc:chgData name="DeHart, Stephanie" userId="69486e51-f5a3-47fa-a1e8-d600d3da159f" providerId="ADAL" clId="{F1C48849-CEE4-438D-9F0C-DC6B0D1EC94C}" dt="2025-01-15T19:31:32.994" v="242" actId="20577"/>
        <pc:sldMkLst>
          <pc:docMk/>
          <pc:sldMk cId="1849649525" sldId="260"/>
        </pc:sldMkLst>
        <pc:spChg chg="mod">
          <ac:chgData name="DeHart, Stephanie" userId="69486e51-f5a3-47fa-a1e8-d600d3da159f" providerId="ADAL" clId="{F1C48849-CEE4-438D-9F0C-DC6B0D1EC94C}" dt="2025-01-15T19:31:32.994" v="242" actId="20577"/>
          <ac:spMkLst>
            <pc:docMk/>
            <pc:sldMk cId="1849649525" sldId="260"/>
            <ac:spMk id="22" creationId="{C4FFC057-AE74-9341-B1AE-8402C8D4ABAE}"/>
          </ac:spMkLst>
        </pc:spChg>
      </pc:sldChg>
      <pc:sldChg chg="modSp mod">
        <pc:chgData name="DeHart, Stephanie" userId="69486e51-f5a3-47fa-a1e8-d600d3da159f" providerId="ADAL" clId="{F1C48849-CEE4-438D-9F0C-DC6B0D1EC94C}" dt="2025-01-15T19:32:59.599" v="257" actId="20577"/>
        <pc:sldMkLst>
          <pc:docMk/>
          <pc:sldMk cId="3036176498" sldId="262"/>
        </pc:sldMkLst>
        <pc:spChg chg="mod">
          <ac:chgData name="DeHart, Stephanie" userId="69486e51-f5a3-47fa-a1e8-d600d3da159f" providerId="ADAL" clId="{F1C48849-CEE4-438D-9F0C-DC6B0D1EC94C}" dt="2025-01-15T19:32:59.599" v="257" actId="20577"/>
          <ac:spMkLst>
            <pc:docMk/>
            <pc:sldMk cId="3036176498" sldId="262"/>
            <ac:spMk id="7" creationId="{44E4777F-B52C-42CA-BE6B-B1DAD966D9B9}"/>
          </ac:spMkLst>
        </pc:spChg>
      </pc:sldChg>
      <pc:sldChg chg="ord">
        <pc:chgData name="DeHart, Stephanie" userId="69486e51-f5a3-47fa-a1e8-d600d3da159f" providerId="ADAL" clId="{F1C48849-CEE4-438D-9F0C-DC6B0D1EC94C}" dt="2025-01-15T19:34:03.217" v="271"/>
        <pc:sldMkLst>
          <pc:docMk/>
          <pc:sldMk cId="1507003841" sldId="337"/>
        </pc:sldMkLst>
      </pc:sldChg>
      <pc:sldChg chg="ord">
        <pc:chgData name="DeHart, Stephanie" userId="69486e51-f5a3-47fa-a1e8-d600d3da159f" providerId="ADAL" clId="{F1C48849-CEE4-438D-9F0C-DC6B0D1EC94C}" dt="2025-01-15T19:35:54.563" v="283"/>
        <pc:sldMkLst>
          <pc:docMk/>
          <pc:sldMk cId="2012738413" sldId="339"/>
        </pc:sldMkLst>
      </pc:sldChg>
      <pc:sldChg chg="del">
        <pc:chgData name="DeHart, Stephanie" userId="69486e51-f5a3-47fa-a1e8-d600d3da159f" providerId="ADAL" clId="{F1C48849-CEE4-438D-9F0C-DC6B0D1EC94C}" dt="2025-01-15T19:39:09.512" v="284" actId="47"/>
        <pc:sldMkLst>
          <pc:docMk/>
          <pc:sldMk cId="1064504930" sldId="353"/>
        </pc:sldMkLst>
      </pc:sldChg>
      <pc:sldChg chg="del">
        <pc:chgData name="DeHart, Stephanie" userId="69486e51-f5a3-47fa-a1e8-d600d3da159f" providerId="ADAL" clId="{F1C48849-CEE4-438D-9F0C-DC6B0D1EC94C}" dt="2025-01-15T19:40:06.486" v="289" actId="47"/>
        <pc:sldMkLst>
          <pc:docMk/>
          <pc:sldMk cId="2713872330" sldId="355"/>
        </pc:sldMkLst>
      </pc:sldChg>
      <pc:sldChg chg="del">
        <pc:chgData name="DeHart, Stephanie" userId="69486e51-f5a3-47fa-a1e8-d600d3da159f" providerId="ADAL" clId="{F1C48849-CEE4-438D-9F0C-DC6B0D1EC94C}" dt="2025-01-15T19:40:06.486" v="289" actId="47"/>
        <pc:sldMkLst>
          <pc:docMk/>
          <pc:sldMk cId="1456402665" sldId="356"/>
        </pc:sldMkLst>
      </pc:sldChg>
      <pc:sldChg chg="del">
        <pc:chgData name="DeHart, Stephanie" userId="69486e51-f5a3-47fa-a1e8-d600d3da159f" providerId="ADAL" clId="{F1C48849-CEE4-438D-9F0C-DC6B0D1EC94C}" dt="2025-01-15T19:40:21.063" v="290" actId="47"/>
        <pc:sldMkLst>
          <pc:docMk/>
          <pc:sldMk cId="3844309917" sldId="357"/>
        </pc:sldMkLst>
      </pc:sldChg>
      <pc:sldChg chg="delCm">
        <pc:chgData name="DeHart, Stephanie" userId="69486e51-f5a3-47fa-a1e8-d600d3da159f" providerId="ADAL" clId="{F1C48849-CEE4-438D-9F0C-DC6B0D1EC94C}" dt="2025-01-15T19:35:01.835" v="274"/>
        <pc:sldMkLst>
          <pc:docMk/>
          <pc:sldMk cId="3797940511" sldId="360"/>
        </pc:sldMkLst>
      </pc:sldChg>
      <pc:sldChg chg="ord">
        <pc:chgData name="DeHart, Stephanie" userId="69486e51-f5a3-47fa-a1e8-d600d3da159f" providerId="ADAL" clId="{F1C48849-CEE4-438D-9F0C-DC6B0D1EC94C}" dt="2025-01-15T19:35:46.687" v="279"/>
        <pc:sldMkLst>
          <pc:docMk/>
          <pc:sldMk cId="3832336578" sldId="362"/>
        </pc:sldMkLst>
      </pc:sldChg>
      <pc:sldChg chg="ord">
        <pc:chgData name="DeHart, Stephanie" userId="69486e51-f5a3-47fa-a1e8-d600d3da159f" providerId="ADAL" clId="{F1C48849-CEE4-438D-9F0C-DC6B0D1EC94C}" dt="2025-01-15T19:35:53.011" v="281"/>
        <pc:sldMkLst>
          <pc:docMk/>
          <pc:sldMk cId="785750278" sldId="363"/>
        </pc:sldMkLst>
      </pc:sldChg>
      <pc:sldChg chg="del">
        <pc:chgData name="DeHart, Stephanie" userId="69486e51-f5a3-47fa-a1e8-d600d3da159f" providerId="ADAL" clId="{F1C48849-CEE4-438D-9F0C-DC6B0D1EC94C}" dt="2025-01-15T19:34:12.846" v="272" actId="2696"/>
        <pc:sldMkLst>
          <pc:docMk/>
          <pc:sldMk cId="2919386316" sldId="380"/>
        </pc:sldMkLst>
      </pc:sldChg>
      <pc:sldChg chg="add">
        <pc:chgData name="DeHart, Stephanie" userId="69486e51-f5a3-47fa-a1e8-d600d3da159f" providerId="ADAL" clId="{F1C48849-CEE4-438D-9F0C-DC6B0D1EC94C}" dt="2025-01-15T19:34:15.783" v="273"/>
        <pc:sldMkLst>
          <pc:docMk/>
          <pc:sldMk cId="3407240082" sldId="380"/>
        </pc:sldMkLst>
      </pc:sldChg>
      <pc:sldChg chg="del">
        <pc:chgData name="DeHart, Stephanie" userId="69486e51-f5a3-47fa-a1e8-d600d3da159f" providerId="ADAL" clId="{F1C48849-CEE4-438D-9F0C-DC6B0D1EC94C}" dt="2025-01-15T19:34:12.846" v="272" actId="2696"/>
        <pc:sldMkLst>
          <pc:docMk/>
          <pc:sldMk cId="1406388528" sldId="381"/>
        </pc:sldMkLst>
      </pc:sldChg>
      <pc:sldChg chg="add">
        <pc:chgData name="DeHart, Stephanie" userId="69486e51-f5a3-47fa-a1e8-d600d3da159f" providerId="ADAL" clId="{F1C48849-CEE4-438D-9F0C-DC6B0D1EC94C}" dt="2025-01-15T19:34:15.783" v="273"/>
        <pc:sldMkLst>
          <pc:docMk/>
          <pc:sldMk cId="2723947592" sldId="381"/>
        </pc:sldMkLst>
      </pc:sldChg>
      <pc:sldChg chg="ord">
        <pc:chgData name="DeHart, Stephanie" userId="69486e51-f5a3-47fa-a1e8-d600d3da159f" providerId="ADAL" clId="{F1C48849-CEE4-438D-9F0C-DC6B0D1EC94C}" dt="2025-01-15T19:35:23.030" v="276"/>
        <pc:sldMkLst>
          <pc:docMk/>
          <pc:sldMk cId="3394658817" sldId="412"/>
        </pc:sldMkLst>
      </pc:sldChg>
      <pc:sldChg chg="del">
        <pc:chgData name="DeHart, Stephanie" userId="69486e51-f5a3-47fa-a1e8-d600d3da159f" providerId="ADAL" clId="{F1C48849-CEE4-438D-9F0C-DC6B0D1EC94C}" dt="2025-01-15T19:39:16.622" v="286" actId="47"/>
        <pc:sldMkLst>
          <pc:docMk/>
          <pc:sldMk cId="2234903950" sldId="415"/>
        </pc:sldMkLst>
      </pc:sldChg>
      <pc:sldChg chg="del">
        <pc:chgData name="DeHart, Stephanie" userId="69486e51-f5a3-47fa-a1e8-d600d3da159f" providerId="ADAL" clId="{F1C48849-CEE4-438D-9F0C-DC6B0D1EC94C}" dt="2025-01-15T19:39:15.289" v="285" actId="47"/>
        <pc:sldMkLst>
          <pc:docMk/>
          <pc:sldMk cId="2422738404" sldId="416"/>
        </pc:sldMkLst>
      </pc:sldChg>
      <pc:sldChg chg="modSp mod">
        <pc:chgData name="DeHart, Stephanie" userId="69486e51-f5a3-47fa-a1e8-d600d3da159f" providerId="ADAL" clId="{F1C48849-CEE4-438D-9F0C-DC6B0D1EC94C}" dt="2025-01-15T19:41:51.748" v="291"/>
        <pc:sldMkLst>
          <pc:docMk/>
          <pc:sldMk cId="217992303" sldId="417"/>
        </pc:sldMkLst>
        <pc:spChg chg="mod">
          <ac:chgData name="DeHart, Stephanie" userId="69486e51-f5a3-47fa-a1e8-d600d3da159f" providerId="ADAL" clId="{F1C48849-CEE4-438D-9F0C-DC6B0D1EC94C}" dt="2025-01-15T19:41:51.748" v="291"/>
          <ac:spMkLst>
            <pc:docMk/>
            <pc:sldMk cId="217992303" sldId="417"/>
            <ac:spMk id="22" creationId="{C4FFC057-AE74-9341-B1AE-8402C8D4ABAE}"/>
          </ac:spMkLst>
        </pc:spChg>
      </pc:sldChg>
      <pc:sldChg chg="addSp delSp modSp add mod">
        <pc:chgData name="DeHart, Stephanie" userId="69486e51-f5a3-47fa-a1e8-d600d3da159f" providerId="ADAL" clId="{F1C48849-CEE4-438D-9F0C-DC6B0D1EC94C}" dt="2025-01-15T19:33:09.770" v="259"/>
        <pc:sldMkLst>
          <pc:docMk/>
          <pc:sldMk cId="3219192117" sldId="419"/>
        </pc:sldMkLst>
        <pc:spChg chg="add mod">
          <ac:chgData name="DeHart, Stephanie" userId="69486e51-f5a3-47fa-a1e8-d600d3da159f" providerId="ADAL" clId="{F1C48849-CEE4-438D-9F0C-DC6B0D1EC94C}" dt="2025-01-15T19:33:09.770" v="259"/>
          <ac:spMkLst>
            <pc:docMk/>
            <pc:sldMk cId="3219192117" sldId="419"/>
            <ac:spMk id="8" creationId="{802A9AF5-E2EF-4A68-8567-D268C20BB443}"/>
          </ac:spMkLst>
        </pc:spChg>
        <pc:spChg chg="del mod">
          <ac:chgData name="DeHart, Stephanie" userId="69486e51-f5a3-47fa-a1e8-d600d3da159f" providerId="ADAL" clId="{F1C48849-CEE4-438D-9F0C-DC6B0D1EC94C}" dt="2025-01-15T19:33:09.017" v="258" actId="478"/>
          <ac:spMkLst>
            <pc:docMk/>
            <pc:sldMk cId="3219192117" sldId="419"/>
            <ac:spMk id="20" creationId="{98997D00-E89D-6590-9DB2-C6D3FF3D1EB0}"/>
          </ac:spMkLst>
        </pc:spChg>
      </pc:sldChg>
      <pc:sldChg chg="modSp add">
        <pc:chgData name="DeHart, Stephanie" userId="69486e51-f5a3-47fa-a1e8-d600d3da159f" providerId="ADAL" clId="{F1C48849-CEE4-438D-9F0C-DC6B0D1EC94C}" dt="2025-01-15T19:39:46.260" v="287"/>
        <pc:sldMkLst>
          <pc:docMk/>
          <pc:sldMk cId="1239768881" sldId="420"/>
        </pc:sldMkLst>
        <pc:spChg chg="mod">
          <ac:chgData name="DeHart, Stephanie" userId="69486e51-f5a3-47fa-a1e8-d600d3da159f" providerId="ADAL" clId="{F1C48849-CEE4-438D-9F0C-DC6B0D1EC94C}" dt="2025-01-15T19:39:46.260" v="287"/>
          <ac:spMkLst>
            <pc:docMk/>
            <pc:sldMk cId="1239768881" sldId="420"/>
            <ac:spMk id="20" creationId="{BD498B2C-2832-0CB6-0E9F-4B782C38E95A}"/>
          </ac:spMkLst>
        </pc:spChg>
      </pc:sldChg>
      <pc:sldChg chg="modSp add">
        <pc:chgData name="DeHart, Stephanie" userId="69486e51-f5a3-47fa-a1e8-d600d3da159f" providerId="ADAL" clId="{F1C48849-CEE4-438D-9F0C-DC6B0D1EC94C}" dt="2025-01-15T19:39:58.086" v="288"/>
        <pc:sldMkLst>
          <pc:docMk/>
          <pc:sldMk cId="2209881070" sldId="421"/>
        </pc:sldMkLst>
        <pc:spChg chg="mod">
          <ac:chgData name="DeHart, Stephanie" userId="69486e51-f5a3-47fa-a1e8-d600d3da159f" providerId="ADAL" clId="{F1C48849-CEE4-438D-9F0C-DC6B0D1EC94C}" dt="2025-01-15T19:39:58.086" v="288"/>
          <ac:spMkLst>
            <pc:docMk/>
            <pc:sldMk cId="2209881070" sldId="421"/>
            <ac:spMk id="20" creationId="{FB5E6D50-91EE-1E3D-6B4E-6BB7CC43FEB0}"/>
          </ac:spMkLst>
        </pc:spChg>
      </pc:sldChg>
      <pc:sldChg chg="modSp add">
        <pc:chgData name="DeHart, Stephanie" userId="69486e51-f5a3-47fa-a1e8-d600d3da159f" providerId="ADAL" clId="{F1C48849-CEE4-438D-9F0C-DC6B0D1EC94C}" dt="2025-01-15T19:39:58.086" v="288"/>
        <pc:sldMkLst>
          <pc:docMk/>
          <pc:sldMk cId="19074612" sldId="422"/>
        </pc:sldMkLst>
        <pc:spChg chg="mod">
          <ac:chgData name="DeHart, Stephanie" userId="69486e51-f5a3-47fa-a1e8-d600d3da159f" providerId="ADAL" clId="{F1C48849-CEE4-438D-9F0C-DC6B0D1EC94C}" dt="2025-01-15T19:39:58.086" v="288"/>
          <ac:spMkLst>
            <pc:docMk/>
            <pc:sldMk cId="19074612" sldId="422"/>
            <ac:spMk id="20" creationId="{119C34B2-9AF1-D933-FA15-EA3CF063CE44}"/>
          </ac:spMkLst>
        </pc:spChg>
      </pc:sldChg>
      <pc:sldChg chg="modSp add">
        <pc:chgData name="DeHart, Stephanie" userId="69486e51-f5a3-47fa-a1e8-d600d3da159f" providerId="ADAL" clId="{F1C48849-CEE4-438D-9F0C-DC6B0D1EC94C}" dt="2025-01-15T19:39:58.086" v="288"/>
        <pc:sldMkLst>
          <pc:docMk/>
          <pc:sldMk cId="3291799801" sldId="423"/>
        </pc:sldMkLst>
        <pc:spChg chg="mod">
          <ac:chgData name="DeHart, Stephanie" userId="69486e51-f5a3-47fa-a1e8-d600d3da159f" providerId="ADAL" clId="{F1C48849-CEE4-438D-9F0C-DC6B0D1EC94C}" dt="2025-01-15T19:39:58.086" v="288"/>
          <ac:spMkLst>
            <pc:docMk/>
            <pc:sldMk cId="3291799801" sldId="423"/>
            <ac:spMk id="20" creationId="{57DD1CD5-0354-1DEB-2F97-0FD9F025E017}"/>
          </ac:spMkLst>
        </pc:spChg>
      </pc:sldChg>
      <pc:sldChg chg="addSp delSp modSp add mod">
        <pc:chgData name="DeHart, Stephanie" userId="69486e51-f5a3-47fa-a1e8-d600d3da159f" providerId="ADAL" clId="{F1C48849-CEE4-438D-9F0C-DC6B0D1EC94C}" dt="2025-01-15T19:33:12.577" v="261"/>
        <pc:sldMkLst>
          <pc:docMk/>
          <pc:sldMk cId="897659428" sldId="424"/>
        </pc:sldMkLst>
        <pc:spChg chg="del mod">
          <ac:chgData name="DeHart, Stephanie" userId="69486e51-f5a3-47fa-a1e8-d600d3da159f" providerId="ADAL" clId="{F1C48849-CEE4-438D-9F0C-DC6B0D1EC94C}" dt="2025-01-15T19:33:12.151" v="260" actId="478"/>
          <ac:spMkLst>
            <pc:docMk/>
            <pc:sldMk cId="897659428" sldId="424"/>
            <ac:spMk id="20" creationId="{ED810D24-DACF-B86E-44F7-3E748EB8FBD7}"/>
          </ac:spMkLst>
        </pc:spChg>
        <pc:spChg chg="add mod">
          <ac:chgData name="DeHart, Stephanie" userId="69486e51-f5a3-47fa-a1e8-d600d3da159f" providerId="ADAL" clId="{F1C48849-CEE4-438D-9F0C-DC6B0D1EC94C}" dt="2025-01-15T19:33:12.577" v="261"/>
          <ac:spMkLst>
            <pc:docMk/>
            <pc:sldMk cId="897659428" sldId="424"/>
            <ac:spMk id="25" creationId="{F9F82D3E-1A3D-4B96-A313-5953FD8BAD53}"/>
          </ac:spMkLst>
        </pc:spChg>
      </pc:sldChg>
      <pc:sldChg chg="addSp delSp modSp add mod">
        <pc:chgData name="DeHart, Stephanie" userId="69486e51-f5a3-47fa-a1e8-d600d3da159f" providerId="ADAL" clId="{F1C48849-CEE4-438D-9F0C-DC6B0D1EC94C}" dt="2025-01-15T19:33:15.277" v="263"/>
        <pc:sldMkLst>
          <pc:docMk/>
          <pc:sldMk cId="4198365923" sldId="425"/>
        </pc:sldMkLst>
        <pc:spChg chg="add mod">
          <ac:chgData name="DeHart, Stephanie" userId="69486e51-f5a3-47fa-a1e8-d600d3da159f" providerId="ADAL" clId="{F1C48849-CEE4-438D-9F0C-DC6B0D1EC94C}" dt="2025-01-15T19:33:15.277" v="263"/>
          <ac:spMkLst>
            <pc:docMk/>
            <pc:sldMk cId="4198365923" sldId="425"/>
            <ac:spMk id="9" creationId="{E7150F4A-3789-4F73-A110-59B5E8C88AB0}"/>
          </ac:spMkLst>
        </pc:spChg>
        <pc:spChg chg="del mod">
          <ac:chgData name="DeHart, Stephanie" userId="69486e51-f5a3-47fa-a1e8-d600d3da159f" providerId="ADAL" clId="{F1C48849-CEE4-438D-9F0C-DC6B0D1EC94C}" dt="2025-01-15T19:33:14.895" v="262" actId="478"/>
          <ac:spMkLst>
            <pc:docMk/>
            <pc:sldMk cId="4198365923" sldId="425"/>
            <ac:spMk id="20" creationId="{E8534A09-4BD5-E643-1068-A75549B8B5E3}"/>
          </ac:spMkLst>
        </pc:spChg>
      </pc:sldChg>
      <pc:sldChg chg="addSp delSp modSp add mod">
        <pc:chgData name="DeHart, Stephanie" userId="69486e51-f5a3-47fa-a1e8-d600d3da159f" providerId="ADAL" clId="{F1C48849-CEE4-438D-9F0C-DC6B0D1EC94C}" dt="2025-01-15T19:33:18.959" v="266"/>
        <pc:sldMkLst>
          <pc:docMk/>
          <pc:sldMk cId="1846733904" sldId="426"/>
        </pc:sldMkLst>
        <pc:spChg chg="add mod">
          <ac:chgData name="DeHart, Stephanie" userId="69486e51-f5a3-47fa-a1e8-d600d3da159f" providerId="ADAL" clId="{F1C48849-CEE4-438D-9F0C-DC6B0D1EC94C}" dt="2025-01-15T19:33:18.959" v="266"/>
          <ac:spMkLst>
            <pc:docMk/>
            <pc:sldMk cId="1846733904" sldId="426"/>
            <ac:spMk id="5" creationId="{A2CADB52-B72B-4D1A-932C-9A08B0A0ECFF}"/>
          </ac:spMkLst>
        </pc:spChg>
        <pc:spChg chg="del mod">
          <ac:chgData name="DeHart, Stephanie" userId="69486e51-f5a3-47fa-a1e8-d600d3da159f" providerId="ADAL" clId="{F1C48849-CEE4-438D-9F0C-DC6B0D1EC94C}" dt="2025-01-15T19:33:18.474" v="265" actId="478"/>
          <ac:spMkLst>
            <pc:docMk/>
            <pc:sldMk cId="1846733904" sldId="426"/>
            <ac:spMk id="20" creationId="{77B0278C-BBAB-752C-1B1A-A4281220544B}"/>
          </ac:spMkLst>
        </pc:spChg>
      </pc:sldChg>
      <pc:sldChg chg="addSp delSp modSp add mod">
        <pc:chgData name="DeHart, Stephanie" userId="69486e51-f5a3-47fa-a1e8-d600d3da159f" providerId="ADAL" clId="{F1C48849-CEE4-438D-9F0C-DC6B0D1EC94C}" dt="2025-01-15T19:33:29.061" v="269"/>
        <pc:sldMkLst>
          <pc:docMk/>
          <pc:sldMk cId="2141726422" sldId="427"/>
        </pc:sldMkLst>
        <pc:spChg chg="add mod">
          <ac:chgData name="DeHart, Stephanie" userId="69486e51-f5a3-47fa-a1e8-d600d3da159f" providerId="ADAL" clId="{F1C48849-CEE4-438D-9F0C-DC6B0D1EC94C}" dt="2025-01-15T19:33:29.061" v="269"/>
          <ac:spMkLst>
            <pc:docMk/>
            <pc:sldMk cId="2141726422" sldId="427"/>
            <ac:spMk id="8" creationId="{6048C6FC-1590-48C4-84EE-F7414D3A0BB5}"/>
          </ac:spMkLst>
        </pc:spChg>
        <pc:spChg chg="del mod">
          <ac:chgData name="DeHart, Stephanie" userId="69486e51-f5a3-47fa-a1e8-d600d3da159f" providerId="ADAL" clId="{F1C48849-CEE4-438D-9F0C-DC6B0D1EC94C}" dt="2025-01-15T19:33:28.533" v="268" actId="478"/>
          <ac:spMkLst>
            <pc:docMk/>
            <pc:sldMk cId="2141726422" sldId="427"/>
            <ac:spMk id="20" creationId="{900BD5A6-901B-3BD7-2FB0-DBD510ED9259}"/>
          </ac:spMkLst>
        </pc:spChg>
      </pc:sldChg>
      <pc:sldChg chg="modSp add">
        <pc:chgData name="DeHart, Stephanie" userId="69486e51-f5a3-47fa-a1e8-d600d3da159f" providerId="ADAL" clId="{F1C48849-CEE4-438D-9F0C-DC6B0D1EC94C}" dt="2025-01-15T19:35:33.020" v="277"/>
        <pc:sldMkLst>
          <pc:docMk/>
          <pc:sldMk cId="764699833" sldId="428"/>
        </pc:sldMkLst>
        <pc:spChg chg="mod">
          <ac:chgData name="DeHart, Stephanie" userId="69486e51-f5a3-47fa-a1e8-d600d3da159f" providerId="ADAL" clId="{F1C48849-CEE4-438D-9F0C-DC6B0D1EC94C}" dt="2025-01-15T19:35:33.020" v="277"/>
          <ac:spMkLst>
            <pc:docMk/>
            <pc:sldMk cId="764699833" sldId="428"/>
            <ac:spMk id="20" creationId="{148748A1-12DE-3037-0062-F47161C7D0E8}"/>
          </ac:spMkLst>
        </pc:spChg>
      </pc:sldChg>
      <pc:sldChg chg="modSp add">
        <pc:chgData name="DeHart, Stephanie" userId="69486e51-f5a3-47fa-a1e8-d600d3da159f" providerId="ADAL" clId="{F1C48849-CEE4-438D-9F0C-DC6B0D1EC94C}" dt="2025-01-15T19:39:46.260" v="287"/>
        <pc:sldMkLst>
          <pc:docMk/>
          <pc:sldMk cId="3085230465" sldId="429"/>
        </pc:sldMkLst>
        <pc:spChg chg="mod">
          <ac:chgData name="DeHart, Stephanie" userId="69486e51-f5a3-47fa-a1e8-d600d3da159f" providerId="ADAL" clId="{F1C48849-CEE4-438D-9F0C-DC6B0D1EC94C}" dt="2025-01-15T19:39:46.260" v="287"/>
          <ac:spMkLst>
            <pc:docMk/>
            <pc:sldMk cId="3085230465" sldId="429"/>
            <ac:spMk id="20" creationId="{A3797644-574D-F43E-B9D7-04F36AD439F1}"/>
          </ac:spMkLst>
        </pc:spChg>
      </pc:sldChg>
      <pc:sldChg chg="modSp add">
        <pc:chgData name="DeHart, Stephanie" userId="69486e51-f5a3-47fa-a1e8-d600d3da159f" providerId="ADAL" clId="{F1C48849-CEE4-438D-9F0C-DC6B0D1EC94C}" dt="2025-01-15T19:39:46.260" v="287"/>
        <pc:sldMkLst>
          <pc:docMk/>
          <pc:sldMk cId="1573065962" sldId="430"/>
        </pc:sldMkLst>
        <pc:spChg chg="mod">
          <ac:chgData name="DeHart, Stephanie" userId="69486e51-f5a3-47fa-a1e8-d600d3da159f" providerId="ADAL" clId="{F1C48849-CEE4-438D-9F0C-DC6B0D1EC94C}" dt="2025-01-15T19:39:46.260" v="287"/>
          <ac:spMkLst>
            <pc:docMk/>
            <pc:sldMk cId="1573065962" sldId="430"/>
            <ac:spMk id="20" creationId="{6C444860-CFA8-93A7-5BF7-967E353356F2}"/>
          </ac:spMkLst>
        </pc:spChg>
      </pc:sldChg>
    </pc:docChg>
  </pc:docChgLst>
  <pc:docChgLst>
    <pc:chgData name="Lee, Jaeyoung" userId="S::jaeyounglee@vt.edu::cb2cbbb3-7738-471e-9843-05184e33a5d0" providerId="AD" clId="Web-{C6B41EB1-1769-43CF-827F-B51FAEF3720D}"/>
    <pc:docChg chg="addSld delSld modSld addMainMaster delMainMaster">
      <pc:chgData name="Lee, Jaeyoung" userId="S::jaeyounglee@vt.edu::cb2cbbb3-7738-471e-9843-05184e33a5d0" providerId="AD" clId="Web-{C6B41EB1-1769-43CF-827F-B51FAEF3720D}" dt="2025-05-20T16:47:03.583" v="11"/>
      <pc:docMkLst>
        <pc:docMk/>
      </pc:docMkLst>
      <pc:sldChg chg="modSp mod modClrScheme chgLayout">
        <pc:chgData name="Lee, Jaeyoung" userId="S::jaeyounglee@vt.edu::cb2cbbb3-7738-471e-9843-05184e33a5d0" providerId="AD" clId="Web-{C6B41EB1-1769-43CF-827F-B51FAEF3720D}" dt="2025-05-20T16:45:05.515" v="2"/>
        <pc:sldMkLst>
          <pc:docMk/>
          <pc:sldMk cId="3002088415" sldId="257"/>
        </pc:sldMkLst>
        <pc:spChg chg="mod ord">
          <ac:chgData name="Lee, Jaeyoung" userId="S::jaeyounglee@vt.edu::cb2cbbb3-7738-471e-9843-05184e33a5d0" providerId="AD" clId="Web-{C6B41EB1-1769-43CF-827F-B51FAEF3720D}" dt="2025-05-20T16:45:05.515" v="2"/>
          <ac:spMkLst>
            <pc:docMk/>
            <pc:sldMk cId="3002088415" sldId="257"/>
            <ac:spMk id="2" creationId="{F3AA242D-B507-4381-A8CB-EFA346570379}"/>
          </ac:spMkLst>
        </pc:spChg>
        <pc:spChg chg="mod ord">
          <ac:chgData name="Lee, Jaeyoung" userId="S::jaeyounglee@vt.edu::cb2cbbb3-7738-471e-9843-05184e33a5d0" providerId="AD" clId="Web-{C6B41EB1-1769-43CF-827F-B51FAEF3720D}" dt="2025-05-20T16:45:05.515" v="2"/>
          <ac:spMkLst>
            <pc:docMk/>
            <pc:sldMk cId="3002088415" sldId="257"/>
            <ac:spMk id="8" creationId="{00000000-0000-0000-0000-000000000000}"/>
          </ac:spMkLst>
        </pc:spChg>
      </pc:sldChg>
      <pc:sldChg chg="mod modClrScheme chgLayout">
        <pc:chgData name="Lee, Jaeyoung" userId="S::jaeyounglee@vt.edu::cb2cbbb3-7738-471e-9843-05184e33a5d0" providerId="AD" clId="Web-{C6B41EB1-1769-43CF-827F-B51FAEF3720D}" dt="2025-05-20T16:45:05.515" v="2"/>
        <pc:sldMkLst>
          <pc:docMk/>
          <pc:sldMk cId="1849649525" sldId="260"/>
        </pc:sldMkLst>
      </pc:sldChg>
      <pc:sldChg chg="modSp mod modClrScheme chgLayout">
        <pc:chgData name="Lee, Jaeyoung" userId="S::jaeyounglee@vt.edu::cb2cbbb3-7738-471e-9843-05184e33a5d0" providerId="AD" clId="Web-{C6B41EB1-1769-43CF-827F-B51FAEF3720D}" dt="2025-05-20T16:45:05.515" v="2"/>
        <pc:sldMkLst>
          <pc:docMk/>
          <pc:sldMk cId="3573596300" sldId="261"/>
        </pc:sldMkLst>
        <pc:spChg chg="mod ord">
          <ac:chgData name="Lee, Jaeyoung" userId="S::jaeyounglee@vt.edu::cb2cbbb3-7738-471e-9843-05184e33a5d0" providerId="AD" clId="Web-{C6B41EB1-1769-43CF-827F-B51FAEF3720D}" dt="2025-05-20T16:45:05.515" v="2"/>
          <ac:spMkLst>
            <pc:docMk/>
            <pc:sldMk cId="3573596300" sldId="261"/>
            <ac:spMk id="2" creationId="{3DC6CC32-12E2-40AB-91E7-E065E3B54AA8}"/>
          </ac:spMkLst>
        </pc:spChg>
        <pc:spChg chg="mod ord">
          <ac:chgData name="Lee, Jaeyoung" userId="S::jaeyounglee@vt.edu::cb2cbbb3-7738-471e-9843-05184e33a5d0" providerId="AD" clId="Web-{C6B41EB1-1769-43CF-827F-B51FAEF3720D}" dt="2025-05-20T16:45:05.515" v="2"/>
          <ac:spMkLst>
            <pc:docMk/>
            <pc:sldMk cId="3573596300" sldId="261"/>
            <ac:spMk id="6" creationId="{00000000-0000-0000-0000-000000000000}"/>
          </ac:spMkLst>
        </pc:spChg>
        <pc:graphicFrameChg chg="mod ord">
          <ac:chgData name="Lee, Jaeyoung" userId="S::jaeyounglee@vt.edu::cb2cbbb3-7738-471e-9843-05184e33a5d0" providerId="AD" clId="Web-{C6B41EB1-1769-43CF-827F-B51FAEF3720D}" dt="2025-05-20T16:45:05.515" v="2"/>
          <ac:graphicFrameMkLst>
            <pc:docMk/>
            <pc:sldMk cId="3573596300" sldId="261"/>
            <ac:graphicFrameMk id="5" creationId="{59405A29-4A0F-429B-A6BA-2D3E9946C76A}"/>
          </ac:graphicFrameMkLst>
        </pc:graphicFrameChg>
      </pc:sldChg>
      <pc:sldChg chg="modSp mod modClrScheme chgLayout">
        <pc:chgData name="Lee, Jaeyoung" userId="S::jaeyounglee@vt.edu::cb2cbbb3-7738-471e-9843-05184e33a5d0" providerId="AD" clId="Web-{C6B41EB1-1769-43CF-827F-B51FAEF3720D}" dt="2025-05-20T16:45:05.515" v="2"/>
        <pc:sldMkLst>
          <pc:docMk/>
          <pc:sldMk cId="3036176498" sldId="262"/>
        </pc:sldMkLst>
        <pc:spChg chg="mod ord">
          <ac:chgData name="Lee, Jaeyoung" userId="S::jaeyounglee@vt.edu::cb2cbbb3-7738-471e-9843-05184e33a5d0" providerId="AD" clId="Web-{C6B41EB1-1769-43CF-827F-B51FAEF3720D}" dt="2025-05-20T16:45:05.515" v="2"/>
          <ac:spMkLst>
            <pc:docMk/>
            <pc:sldMk cId="3036176498" sldId="262"/>
            <ac:spMk id="3" creationId="{00000000-0000-0000-0000-000000000000}"/>
          </ac:spMkLst>
        </pc:spChg>
        <pc:picChg chg="mod ord">
          <ac:chgData name="Lee, Jaeyoung" userId="S::jaeyounglee@vt.edu::cb2cbbb3-7738-471e-9843-05184e33a5d0" providerId="AD" clId="Web-{C6B41EB1-1769-43CF-827F-B51FAEF3720D}" dt="2025-05-20T16:45:05.515" v="2"/>
          <ac:picMkLst>
            <pc:docMk/>
            <pc:sldMk cId="3036176498" sldId="262"/>
            <ac:picMk id="5" creationId="{00000000-0000-0000-0000-000000000000}"/>
          </ac:picMkLst>
        </pc:picChg>
      </pc:sldChg>
      <pc:sldChg chg="modSp add del mod modClrScheme chgLayout">
        <pc:chgData name="Lee, Jaeyoung" userId="S::jaeyounglee@vt.edu::cb2cbbb3-7738-471e-9843-05184e33a5d0" providerId="AD" clId="Web-{C6B41EB1-1769-43CF-827F-B51FAEF3720D}" dt="2025-05-20T16:47:03.583" v="11"/>
        <pc:sldMkLst>
          <pc:docMk/>
          <pc:sldMk cId="1151827564" sldId="279"/>
        </pc:sldMkLst>
        <pc:graphicFrameChg chg="mod modGraphic">
          <ac:chgData name="Lee, Jaeyoung" userId="S::jaeyounglee@vt.edu::cb2cbbb3-7738-471e-9843-05184e33a5d0" providerId="AD" clId="Web-{C6B41EB1-1769-43CF-827F-B51FAEF3720D}" dt="2025-05-20T16:47:03.583" v="11"/>
          <ac:graphicFrameMkLst>
            <pc:docMk/>
            <pc:sldMk cId="1151827564" sldId="279"/>
            <ac:graphicFrameMk id="2" creationId="{5AF1CA60-CA40-4A45-BB02-3422D26D20E9}"/>
          </ac:graphicFrameMkLst>
        </pc:graphicFrameChg>
      </pc:sldChg>
      <pc:sldChg chg="modSp mod modClrScheme chgLayout">
        <pc:chgData name="Lee, Jaeyoung" userId="S::jaeyounglee@vt.edu::cb2cbbb3-7738-471e-9843-05184e33a5d0" providerId="AD" clId="Web-{C6B41EB1-1769-43CF-827F-B51FAEF3720D}" dt="2025-05-20T16:45:05.515" v="2"/>
        <pc:sldMkLst>
          <pc:docMk/>
          <pc:sldMk cId="2343164814" sldId="315"/>
        </pc:sldMkLst>
        <pc:spChg chg="mod ord">
          <ac:chgData name="Lee, Jaeyoung" userId="S::jaeyounglee@vt.edu::cb2cbbb3-7738-471e-9843-05184e33a5d0" providerId="AD" clId="Web-{C6B41EB1-1769-43CF-827F-B51FAEF3720D}" dt="2025-05-20T16:45:05.515" v="2"/>
          <ac:spMkLst>
            <pc:docMk/>
            <pc:sldMk cId="2343164814" sldId="315"/>
            <ac:spMk id="5" creationId="{FA11B77B-3E42-406F-854E-FC3F34FCDF37}"/>
          </ac:spMkLst>
        </pc:spChg>
        <pc:spChg chg="mod ord">
          <ac:chgData name="Lee, Jaeyoung" userId="S::jaeyounglee@vt.edu::cb2cbbb3-7738-471e-9843-05184e33a5d0" providerId="AD" clId="Web-{C6B41EB1-1769-43CF-827F-B51FAEF3720D}" dt="2025-05-20T16:45:05.515" v="2"/>
          <ac:spMkLst>
            <pc:docMk/>
            <pc:sldMk cId="2343164814" sldId="315"/>
            <ac:spMk id="158" creationId="{00000000-0000-0000-0000-000000000000}"/>
          </ac:spMkLst>
        </pc:spChg>
      </pc:sldChg>
      <pc:sldChg chg="modSp mod modClrScheme chgLayout">
        <pc:chgData name="Lee, Jaeyoung" userId="S::jaeyounglee@vt.edu::cb2cbbb3-7738-471e-9843-05184e33a5d0" providerId="AD" clId="Web-{C6B41EB1-1769-43CF-827F-B51FAEF3720D}" dt="2025-05-20T16:45:05.515" v="2"/>
        <pc:sldMkLst>
          <pc:docMk/>
          <pc:sldMk cId="255817568" sldId="327"/>
        </pc:sldMkLst>
        <pc:spChg chg="mod ord">
          <ac:chgData name="Lee, Jaeyoung" userId="S::jaeyounglee@vt.edu::cb2cbbb3-7738-471e-9843-05184e33a5d0" providerId="AD" clId="Web-{C6B41EB1-1769-43CF-827F-B51FAEF3720D}" dt="2025-05-20T16:45:05.515" v="2"/>
          <ac:spMkLst>
            <pc:docMk/>
            <pc:sldMk cId="255817568" sldId="327"/>
            <ac:spMk id="2" creationId="{3DC6CC32-12E2-40AB-91E7-E065E3B54AA8}"/>
          </ac:spMkLst>
        </pc:spChg>
        <pc:spChg chg="mod ord">
          <ac:chgData name="Lee, Jaeyoung" userId="S::jaeyounglee@vt.edu::cb2cbbb3-7738-471e-9843-05184e33a5d0" providerId="AD" clId="Web-{C6B41EB1-1769-43CF-827F-B51FAEF3720D}" dt="2025-05-20T16:45:05.515" v="2"/>
          <ac:spMkLst>
            <pc:docMk/>
            <pc:sldMk cId="255817568" sldId="327"/>
            <ac:spMk id="6" creationId="{00000000-0000-0000-0000-000000000000}"/>
          </ac:spMkLst>
        </pc:spChg>
        <pc:graphicFrameChg chg="mod ord">
          <ac:chgData name="Lee, Jaeyoung" userId="S::jaeyounglee@vt.edu::cb2cbbb3-7738-471e-9843-05184e33a5d0" providerId="AD" clId="Web-{C6B41EB1-1769-43CF-827F-B51FAEF3720D}" dt="2025-05-20T16:45:05.515" v="2"/>
          <ac:graphicFrameMkLst>
            <pc:docMk/>
            <pc:sldMk cId="255817568" sldId="327"/>
            <ac:graphicFrameMk id="5" creationId="{59405A29-4A0F-429B-A6BA-2D3E9946C76A}"/>
          </ac:graphicFrameMkLst>
        </pc:graphicFrameChg>
      </pc:sldChg>
      <pc:sldChg chg="modSp mod modClrScheme chgLayout">
        <pc:chgData name="Lee, Jaeyoung" userId="S::jaeyounglee@vt.edu::cb2cbbb3-7738-471e-9843-05184e33a5d0" providerId="AD" clId="Web-{C6B41EB1-1769-43CF-827F-B51FAEF3720D}" dt="2025-05-20T16:45:05.515" v="2"/>
        <pc:sldMkLst>
          <pc:docMk/>
          <pc:sldMk cId="1507003841" sldId="337"/>
        </pc:sldMkLst>
        <pc:spChg chg="mod ord">
          <ac:chgData name="Lee, Jaeyoung" userId="S::jaeyounglee@vt.edu::cb2cbbb3-7738-471e-9843-05184e33a5d0" providerId="AD" clId="Web-{C6B41EB1-1769-43CF-827F-B51FAEF3720D}" dt="2025-05-20T16:45:05.515" v="2"/>
          <ac:spMkLst>
            <pc:docMk/>
            <pc:sldMk cId="1507003841" sldId="337"/>
            <ac:spMk id="8" creationId="{57D19CAB-A7CE-4EB2-A9B7-9D1CB287EAD8}"/>
          </ac:spMkLst>
        </pc:spChg>
        <pc:spChg chg="mod ord">
          <ac:chgData name="Lee, Jaeyoung" userId="S::jaeyounglee@vt.edu::cb2cbbb3-7738-471e-9843-05184e33a5d0" providerId="AD" clId="Web-{C6B41EB1-1769-43CF-827F-B51FAEF3720D}" dt="2025-05-20T16:45:05.515" v="2"/>
          <ac:spMkLst>
            <pc:docMk/>
            <pc:sldMk cId="1507003841" sldId="337"/>
            <ac:spMk id="21" creationId="{FC88F989-693C-7267-8AF6-CABBE049DE66}"/>
          </ac:spMkLst>
        </pc:spChg>
      </pc:sldChg>
      <pc:sldChg chg="modSp mod modClrScheme chgLayout">
        <pc:chgData name="Lee, Jaeyoung" userId="S::jaeyounglee@vt.edu::cb2cbbb3-7738-471e-9843-05184e33a5d0" providerId="AD" clId="Web-{C6B41EB1-1769-43CF-827F-B51FAEF3720D}" dt="2025-05-20T16:45:05.515" v="2"/>
        <pc:sldMkLst>
          <pc:docMk/>
          <pc:sldMk cId="159003461" sldId="338"/>
        </pc:sldMkLst>
        <pc:spChg chg="mod ord">
          <ac:chgData name="Lee, Jaeyoung" userId="S::jaeyounglee@vt.edu::cb2cbbb3-7738-471e-9843-05184e33a5d0" providerId="AD" clId="Web-{C6B41EB1-1769-43CF-827F-B51FAEF3720D}" dt="2025-05-20T16:45:05.515" v="2"/>
          <ac:spMkLst>
            <pc:docMk/>
            <pc:sldMk cId="159003461" sldId="338"/>
            <ac:spMk id="7" creationId="{D24CF34D-7DF9-4B7F-933B-466D078F8A79}"/>
          </ac:spMkLst>
        </pc:spChg>
        <pc:spChg chg="mod ord">
          <ac:chgData name="Lee, Jaeyoung" userId="S::jaeyounglee@vt.edu::cb2cbbb3-7738-471e-9843-05184e33a5d0" providerId="AD" clId="Web-{C6B41EB1-1769-43CF-827F-B51FAEF3720D}" dt="2025-05-20T16:45:05.515" v="2"/>
          <ac:spMkLst>
            <pc:docMk/>
            <pc:sldMk cId="159003461" sldId="338"/>
            <ac:spMk id="21" creationId="{C5D8BBEE-5755-DF06-B986-984EA575E74C}"/>
          </ac:spMkLst>
        </pc:spChg>
      </pc:sldChg>
      <pc:sldChg chg="modSp mod modClrScheme chgLayout">
        <pc:chgData name="Lee, Jaeyoung" userId="S::jaeyounglee@vt.edu::cb2cbbb3-7738-471e-9843-05184e33a5d0" providerId="AD" clId="Web-{C6B41EB1-1769-43CF-827F-B51FAEF3720D}" dt="2025-05-20T16:45:05.515" v="2"/>
        <pc:sldMkLst>
          <pc:docMk/>
          <pc:sldMk cId="2012738413" sldId="339"/>
        </pc:sldMkLst>
        <pc:spChg chg="mod ord">
          <ac:chgData name="Lee, Jaeyoung" userId="S::jaeyounglee@vt.edu::cb2cbbb3-7738-471e-9843-05184e33a5d0" providerId="AD" clId="Web-{C6B41EB1-1769-43CF-827F-B51FAEF3720D}" dt="2025-05-20T16:45:05.515" v="2"/>
          <ac:spMkLst>
            <pc:docMk/>
            <pc:sldMk cId="2012738413" sldId="339"/>
            <ac:spMk id="7" creationId="{9E1C695D-0555-4155-8507-D8508054701C}"/>
          </ac:spMkLst>
        </pc:spChg>
        <pc:spChg chg="mod ord">
          <ac:chgData name="Lee, Jaeyoung" userId="S::jaeyounglee@vt.edu::cb2cbbb3-7738-471e-9843-05184e33a5d0" providerId="AD" clId="Web-{C6B41EB1-1769-43CF-827F-B51FAEF3720D}" dt="2025-05-20T16:45:05.515" v="2"/>
          <ac:spMkLst>
            <pc:docMk/>
            <pc:sldMk cId="2012738413" sldId="339"/>
            <ac:spMk id="21" creationId="{9F759A6C-E3CA-47BF-9716-3DC26C2634D1}"/>
          </ac:spMkLst>
        </pc:spChg>
      </pc:sldChg>
      <pc:sldChg chg="modSp mod modClrScheme chgLayout">
        <pc:chgData name="Lee, Jaeyoung" userId="S::jaeyounglee@vt.edu::cb2cbbb3-7738-471e-9843-05184e33a5d0" providerId="AD" clId="Web-{C6B41EB1-1769-43CF-827F-B51FAEF3720D}" dt="2025-05-20T16:45:05.515" v="2"/>
        <pc:sldMkLst>
          <pc:docMk/>
          <pc:sldMk cId="1692416520" sldId="341"/>
        </pc:sldMkLst>
        <pc:spChg chg="mod ord">
          <ac:chgData name="Lee, Jaeyoung" userId="S::jaeyounglee@vt.edu::cb2cbbb3-7738-471e-9843-05184e33a5d0" providerId="AD" clId="Web-{C6B41EB1-1769-43CF-827F-B51FAEF3720D}" dt="2025-05-20T16:45:05.515" v="2"/>
          <ac:spMkLst>
            <pc:docMk/>
            <pc:sldMk cId="1692416520" sldId="341"/>
            <ac:spMk id="6" creationId="{6141384B-739A-44E5-8ECB-0958698078AD}"/>
          </ac:spMkLst>
        </pc:spChg>
        <pc:spChg chg="mod ord">
          <ac:chgData name="Lee, Jaeyoung" userId="S::jaeyounglee@vt.edu::cb2cbbb3-7738-471e-9843-05184e33a5d0" providerId="AD" clId="Web-{C6B41EB1-1769-43CF-827F-B51FAEF3720D}" dt="2025-05-20T16:45:05.515" v="2"/>
          <ac:spMkLst>
            <pc:docMk/>
            <pc:sldMk cId="1692416520" sldId="341"/>
            <ac:spMk id="21" creationId="{13C86FC3-CA48-2CEE-DF42-58152DF3B73E}"/>
          </ac:spMkLst>
        </pc:spChg>
      </pc:sldChg>
      <pc:sldChg chg="modSp mod modClrScheme chgLayout">
        <pc:chgData name="Lee, Jaeyoung" userId="S::jaeyounglee@vt.edu::cb2cbbb3-7738-471e-9843-05184e33a5d0" providerId="AD" clId="Web-{C6B41EB1-1769-43CF-827F-B51FAEF3720D}" dt="2025-05-20T16:45:05.515" v="2"/>
        <pc:sldMkLst>
          <pc:docMk/>
          <pc:sldMk cId="1736345895" sldId="343"/>
        </pc:sldMkLst>
        <pc:spChg chg="mod ord">
          <ac:chgData name="Lee, Jaeyoung" userId="S::jaeyounglee@vt.edu::cb2cbbb3-7738-471e-9843-05184e33a5d0" providerId="AD" clId="Web-{C6B41EB1-1769-43CF-827F-B51FAEF3720D}" dt="2025-05-20T16:45:05.515" v="2"/>
          <ac:spMkLst>
            <pc:docMk/>
            <pc:sldMk cId="1736345895" sldId="343"/>
            <ac:spMk id="6" creationId="{8CC665A1-1038-4472-8C10-53A7D5643ACA}"/>
          </ac:spMkLst>
        </pc:spChg>
        <pc:spChg chg="mod ord">
          <ac:chgData name="Lee, Jaeyoung" userId="S::jaeyounglee@vt.edu::cb2cbbb3-7738-471e-9843-05184e33a5d0" providerId="AD" clId="Web-{C6B41EB1-1769-43CF-827F-B51FAEF3720D}" dt="2025-05-20T16:45:05.515" v="2"/>
          <ac:spMkLst>
            <pc:docMk/>
            <pc:sldMk cId="1736345895" sldId="343"/>
            <ac:spMk id="21" creationId="{C9B51120-748B-AA80-C9E6-E58FD9B6E8FA}"/>
          </ac:spMkLst>
        </pc:spChg>
      </pc:sldChg>
      <pc:sldChg chg="modSp mod modClrScheme chgLayout">
        <pc:chgData name="Lee, Jaeyoung" userId="S::jaeyounglee@vt.edu::cb2cbbb3-7738-471e-9843-05184e33a5d0" providerId="AD" clId="Web-{C6B41EB1-1769-43CF-827F-B51FAEF3720D}" dt="2025-05-20T16:45:05.515" v="2"/>
        <pc:sldMkLst>
          <pc:docMk/>
          <pc:sldMk cId="3470502600" sldId="344"/>
        </pc:sldMkLst>
        <pc:spChg chg="mod ord">
          <ac:chgData name="Lee, Jaeyoung" userId="S::jaeyounglee@vt.edu::cb2cbbb3-7738-471e-9843-05184e33a5d0" providerId="AD" clId="Web-{C6B41EB1-1769-43CF-827F-B51FAEF3720D}" dt="2025-05-20T16:45:05.515" v="2"/>
          <ac:spMkLst>
            <pc:docMk/>
            <pc:sldMk cId="3470502600" sldId="344"/>
            <ac:spMk id="6" creationId="{7ECDA516-B8D9-497C-A068-9F148F3163E8}"/>
          </ac:spMkLst>
        </pc:spChg>
        <pc:spChg chg="mod ord">
          <ac:chgData name="Lee, Jaeyoung" userId="S::jaeyounglee@vt.edu::cb2cbbb3-7738-471e-9843-05184e33a5d0" providerId="AD" clId="Web-{C6B41EB1-1769-43CF-827F-B51FAEF3720D}" dt="2025-05-20T16:45:05.515" v="2"/>
          <ac:spMkLst>
            <pc:docMk/>
            <pc:sldMk cId="3470502600" sldId="344"/>
            <ac:spMk id="21" creationId="{A1FF8AC7-D72D-9FBD-8B07-275DD175FD4B}"/>
          </ac:spMkLst>
        </pc:spChg>
      </pc:sldChg>
      <pc:sldChg chg="modSp mod modClrScheme chgLayout">
        <pc:chgData name="Lee, Jaeyoung" userId="S::jaeyounglee@vt.edu::cb2cbbb3-7738-471e-9843-05184e33a5d0" providerId="AD" clId="Web-{C6B41EB1-1769-43CF-827F-B51FAEF3720D}" dt="2025-05-20T16:45:05.515" v="2"/>
        <pc:sldMkLst>
          <pc:docMk/>
          <pc:sldMk cId="393875126" sldId="349"/>
        </pc:sldMkLst>
        <pc:spChg chg="mod ord">
          <ac:chgData name="Lee, Jaeyoung" userId="S::jaeyounglee@vt.edu::cb2cbbb3-7738-471e-9843-05184e33a5d0" providerId="AD" clId="Web-{C6B41EB1-1769-43CF-827F-B51FAEF3720D}" dt="2025-05-20T16:45:05.515" v="2"/>
          <ac:spMkLst>
            <pc:docMk/>
            <pc:sldMk cId="393875126" sldId="349"/>
            <ac:spMk id="21" creationId="{E37E8FC4-F69F-391D-6135-56A9176F044E}"/>
          </ac:spMkLst>
        </pc:spChg>
      </pc:sldChg>
      <pc:sldChg chg="modSp mod modClrScheme chgLayout">
        <pc:chgData name="Lee, Jaeyoung" userId="S::jaeyounglee@vt.edu::cb2cbbb3-7738-471e-9843-05184e33a5d0" providerId="AD" clId="Web-{C6B41EB1-1769-43CF-827F-B51FAEF3720D}" dt="2025-05-20T16:45:05.515" v="2"/>
        <pc:sldMkLst>
          <pc:docMk/>
          <pc:sldMk cId="2918558480" sldId="350"/>
        </pc:sldMkLst>
        <pc:spChg chg="mod ord">
          <ac:chgData name="Lee, Jaeyoung" userId="S::jaeyounglee@vt.edu::cb2cbbb3-7738-471e-9843-05184e33a5d0" providerId="AD" clId="Web-{C6B41EB1-1769-43CF-827F-B51FAEF3720D}" dt="2025-05-20T16:45:05.515" v="2"/>
          <ac:spMkLst>
            <pc:docMk/>
            <pc:sldMk cId="2918558480" sldId="350"/>
            <ac:spMk id="21" creationId="{97D82C26-8738-2EBC-9765-C06F472E0DEF}"/>
          </ac:spMkLst>
        </pc:spChg>
      </pc:sldChg>
      <pc:sldChg chg="modSp mod modClrScheme chgLayout">
        <pc:chgData name="Lee, Jaeyoung" userId="S::jaeyounglee@vt.edu::cb2cbbb3-7738-471e-9843-05184e33a5d0" providerId="AD" clId="Web-{C6B41EB1-1769-43CF-827F-B51FAEF3720D}" dt="2025-05-20T16:45:05.515" v="2"/>
        <pc:sldMkLst>
          <pc:docMk/>
          <pc:sldMk cId="299531793" sldId="351"/>
        </pc:sldMkLst>
        <pc:spChg chg="mod ord">
          <ac:chgData name="Lee, Jaeyoung" userId="S::jaeyounglee@vt.edu::cb2cbbb3-7738-471e-9843-05184e33a5d0" providerId="AD" clId="Web-{C6B41EB1-1769-43CF-827F-B51FAEF3720D}" dt="2025-05-20T16:45:05.515" v="2"/>
          <ac:spMkLst>
            <pc:docMk/>
            <pc:sldMk cId="299531793" sldId="351"/>
            <ac:spMk id="21" creationId="{3D9AB09B-9746-670B-D232-92AFF58A6D40}"/>
          </ac:spMkLst>
        </pc:spChg>
      </pc:sldChg>
      <pc:sldChg chg="modSp mod modClrScheme chgLayout">
        <pc:chgData name="Lee, Jaeyoung" userId="S::jaeyounglee@vt.edu::cb2cbbb3-7738-471e-9843-05184e33a5d0" providerId="AD" clId="Web-{C6B41EB1-1769-43CF-827F-B51FAEF3720D}" dt="2025-05-20T16:45:05.515" v="2"/>
        <pc:sldMkLst>
          <pc:docMk/>
          <pc:sldMk cId="3797940511" sldId="360"/>
        </pc:sldMkLst>
        <pc:spChg chg="mod ord">
          <ac:chgData name="Lee, Jaeyoung" userId="S::jaeyounglee@vt.edu::cb2cbbb3-7738-471e-9843-05184e33a5d0" providerId="AD" clId="Web-{C6B41EB1-1769-43CF-827F-B51FAEF3720D}" dt="2025-05-20T16:45:05.515" v="2"/>
          <ac:spMkLst>
            <pc:docMk/>
            <pc:sldMk cId="3797940511" sldId="360"/>
            <ac:spMk id="12" creationId="{818C772A-94A4-430A-95C3-C1D1CB1BFAF8}"/>
          </ac:spMkLst>
        </pc:spChg>
        <pc:spChg chg="mod ord">
          <ac:chgData name="Lee, Jaeyoung" userId="S::jaeyounglee@vt.edu::cb2cbbb3-7738-471e-9843-05184e33a5d0" providerId="AD" clId="Web-{C6B41EB1-1769-43CF-827F-B51FAEF3720D}" dt="2025-05-20T16:45:05.515" v="2"/>
          <ac:spMkLst>
            <pc:docMk/>
            <pc:sldMk cId="3797940511" sldId="360"/>
            <ac:spMk id="21" creationId="{14AC1986-01C3-97AE-3D1D-84328D8B15D7}"/>
          </ac:spMkLst>
        </pc:spChg>
      </pc:sldChg>
      <pc:sldChg chg="modSp mod modClrScheme chgLayout">
        <pc:chgData name="Lee, Jaeyoung" userId="S::jaeyounglee@vt.edu::cb2cbbb3-7738-471e-9843-05184e33a5d0" providerId="AD" clId="Web-{C6B41EB1-1769-43CF-827F-B51FAEF3720D}" dt="2025-05-20T16:45:05.515" v="2"/>
        <pc:sldMkLst>
          <pc:docMk/>
          <pc:sldMk cId="916053314" sldId="361"/>
        </pc:sldMkLst>
        <pc:spChg chg="mod ord">
          <ac:chgData name="Lee, Jaeyoung" userId="S::jaeyounglee@vt.edu::cb2cbbb3-7738-471e-9843-05184e33a5d0" providerId="AD" clId="Web-{C6B41EB1-1769-43CF-827F-B51FAEF3720D}" dt="2025-05-20T16:45:05.515" v="2"/>
          <ac:spMkLst>
            <pc:docMk/>
            <pc:sldMk cId="916053314" sldId="361"/>
            <ac:spMk id="6" creationId="{24CA66F5-5F4D-4ABC-A3C8-B9DB1E46D688}"/>
          </ac:spMkLst>
        </pc:spChg>
        <pc:spChg chg="mod ord">
          <ac:chgData name="Lee, Jaeyoung" userId="S::jaeyounglee@vt.edu::cb2cbbb3-7738-471e-9843-05184e33a5d0" providerId="AD" clId="Web-{C6B41EB1-1769-43CF-827F-B51FAEF3720D}" dt="2025-05-20T16:45:05.515" v="2"/>
          <ac:spMkLst>
            <pc:docMk/>
            <pc:sldMk cId="916053314" sldId="361"/>
            <ac:spMk id="21" creationId="{27AEB280-FBB7-C97E-DA24-80861951EF1C}"/>
          </ac:spMkLst>
        </pc:spChg>
      </pc:sldChg>
      <pc:sldChg chg="modSp mod modClrScheme chgLayout">
        <pc:chgData name="Lee, Jaeyoung" userId="S::jaeyounglee@vt.edu::cb2cbbb3-7738-471e-9843-05184e33a5d0" providerId="AD" clId="Web-{C6B41EB1-1769-43CF-827F-B51FAEF3720D}" dt="2025-05-20T16:45:05.515" v="2"/>
        <pc:sldMkLst>
          <pc:docMk/>
          <pc:sldMk cId="3832336578" sldId="362"/>
        </pc:sldMkLst>
        <pc:spChg chg="mod ord">
          <ac:chgData name="Lee, Jaeyoung" userId="S::jaeyounglee@vt.edu::cb2cbbb3-7738-471e-9843-05184e33a5d0" providerId="AD" clId="Web-{C6B41EB1-1769-43CF-827F-B51FAEF3720D}" dt="2025-05-20T16:45:05.515" v="2"/>
          <ac:spMkLst>
            <pc:docMk/>
            <pc:sldMk cId="3832336578" sldId="362"/>
            <ac:spMk id="6" creationId="{6418E68C-ED62-4F5B-870A-4F6462A73DB9}"/>
          </ac:spMkLst>
        </pc:spChg>
        <pc:spChg chg="mod ord">
          <ac:chgData name="Lee, Jaeyoung" userId="S::jaeyounglee@vt.edu::cb2cbbb3-7738-471e-9843-05184e33a5d0" providerId="AD" clId="Web-{C6B41EB1-1769-43CF-827F-B51FAEF3720D}" dt="2025-05-20T16:45:05.515" v="2"/>
          <ac:spMkLst>
            <pc:docMk/>
            <pc:sldMk cId="3832336578" sldId="362"/>
            <ac:spMk id="21" creationId="{17FC76DF-A5BF-8B01-3DE5-9AD14377797D}"/>
          </ac:spMkLst>
        </pc:spChg>
      </pc:sldChg>
      <pc:sldChg chg="modSp mod modClrScheme chgLayout">
        <pc:chgData name="Lee, Jaeyoung" userId="S::jaeyounglee@vt.edu::cb2cbbb3-7738-471e-9843-05184e33a5d0" providerId="AD" clId="Web-{C6B41EB1-1769-43CF-827F-B51FAEF3720D}" dt="2025-05-20T16:45:05.515" v="2"/>
        <pc:sldMkLst>
          <pc:docMk/>
          <pc:sldMk cId="785750278" sldId="363"/>
        </pc:sldMkLst>
        <pc:spChg chg="mod ord">
          <ac:chgData name="Lee, Jaeyoung" userId="S::jaeyounglee@vt.edu::cb2cbbb3-7738-471e-9843-05184e33a5d0" providerId="AD" clId="Web-{C6B41EB1-1769-43CF-827F-B51FAEF3720D}" dt="2025-05-20T16:45:05.515" v="2"/>
          <ac:spMkLst>
            <pc:docMk/>
            <pc:sldMk cId="785750278" sldId="363"/>
            <ac:spMk id="6" creationId="{1149A93C-4AF6-4CAA-B3F1-168B3E6D3BEF}"/>
          </ac:spMkLst>
        </pc:spChg>
        <pc:spChg chg="mod ord">
          <ac:chgData name="Lee, Jaeyoung" userId="S::jaeyounglee@vt.edu::cb2cbbb3-7738-471e-9843-05184e33a5d0" providerId="AD" clId="Web-{C6B41EB1-1769-43CF-827F-B51FAEF3720D}" dt="2025-05-20T16:45:05.515" v="2"/>
          <ac:spMkLst>
            <pc:docMk/>
            <pc:sldMk cId="785750278" sldId="363"/>
            <ac:spMk id="21" creationId="{96DCB75C-CCB5-025E-797F-9BEC1AF15EBE}"/>
          </ac:spMkLst>
        </pc:spChg>
      </pc:sldChg>
      <pc:sldChg chg="modSp mod modClrScheme chgLayout">
        <pc:chgData name="Lee, Jaeyoung" userId="S::jaeyounglee@vt.edu::cb2cbbb3-7738-471e-9843-05184e33a5d0" providerId="AD" clId="Web-{C6B41EB1-1769-43CF-827F-B51FAEF3720D}" dt="2025-05-20T16:45:05.515" v="2"/>
        <pc:sldMkLst>
          <pc:docMk/>
          <pc:sldMk cId="680678457" sldId="364"/>
        </pc:sldMkLst>
        <pc:spChg chg="mod ord">
          <ac:chgData name="Lee, Jaeyoung" userId="S::jaeyounglee@vt.edu::cb2cbbb3-7738-471e-9843-05184e33a5d0" providerId="AD" clId="Web-{C6B41EB1-1769-43CF-827F-B51FAEF3720D}" dt="2025-05-20T16:45:05.515" v="2"/>
          <ac:spMkLst>
            <pc:docMk/>
            <pc:sldMk cId="680678457" sldId="364"/>
            <ac:spMk id="16" creationId="{10FDD31D-8B06-4491-898A-194BB0A080CF}"/>
          </ac:spMkLst>
        </pc:spChg>
        <pc:spChg chg="mod ord">
          <ac:chgData name="Lee, Jaeyoung" userId="S::jaeyounglee@vt.edu::cb2cbbb3-7738-471e-9843-05184e33a5d0" providerId="AD" clId="Web-{C6B41EB1-1769-43CF-827F-B51FAEF3720D}" dt="2025-05-20T16:45:05.515" v="2"/>
          <ac:spMkLst>
            <pc:docMk/>
            <pc:sldMk cId="680678457" sldId="364"/>
            <ac:spMk id="21" creationId="{026DE5EA-06E8-7867-215B-7C54D1B7C1F6}"/>
          </ac:spMkLst>
        </pc:spChg>
      </pc:sldChg>
      <pc:sldChg chg="modSp mod modClrScheme chgLayout">
        <pc:chgData name="Lee, Jaeyoung" userId="S::jaeyounglee@vt.edu::cb2cbbb3-7738-471e-9843-05184e33a5d0" providerId="AD" clId="Web-{C6B41EB1-1769-43CF-827F-B51FAEF3720D}" dt="2025-05-20T16:45:05.515" v="2"/>
        <pc:sldMkLst>
          <pc:docMk/>
          <pc:sldMk cId="3001166881" sldId="365"/>
        </pc:sldMkLst>
        <pc:spChg chg="mod ord">
          <ac:chgData name="Lee, Jaeyoung" userId="S::jaeyounglee@vt.edu::cb2cbbb3-7738-471e-9843-05184e33a5d0" providerId="AD" clId="Web-{C6B41EB1-1769-43CF-827F-B51FAEF3720D}" dt="2025-05-20T16:45:05.515" v="2"/>
          <ac:spMkLst>
            <pc:docMk/>
            <pc:sldMk cId="3001166881" sldId="365"/>
            <ac:spMk id="6" creationId="{A894CEE5-AC8B-439F-815B-A271AD522A38}"/>
          </ac:spMkLst>
        </pc:spChg>
        <pc:spChg chg="mod ord">
          <ac:chgData name="Lee, Jaeyoung" userId="S::jaeyounglee@vt.edu::cb2cbbb3-7738-471e-9843-05184e33a5d0" providerId="AD" clId="Web-{C6B41EB1-1769-43CF-827F-B51FAEF3720D}" dt="2025-05-20T16:45:05.515" v="2"/>
          <ac:spMkLst>
            <pc:docMk/>
            <pc:sldMk cId="3001166881" sldId="365"/>
            <ac:spMk id="21" creationId="{34816BD2-9F76-3855-7276-EB91020022D7}"/>
          </ac:spMkLst>
        </pc:spChg>
      </pc:sldChg>
      <pc:sldChg chg="modSp mod modClrScheme chgLayout">
        <pc:chgData name="Lee, Jaeyoung" userId="S::jaeyounglee@vt.edu::cb2cbbb3-7738-471e-9843-05184e33a5d0" providerId="AD" clId="Web-{C6B41EB1-1769-43CF-827F-B51FAEF3720D}" dt="2025-05-20T16:45:05.515" v="2"/>
        <pc:sldMkLst>
          <pc:docMk/>
          <pc:sldMk cId="2644127111" sldId="367"/>
        </pc:sldMkLst>
        <pc:spChg chg="mod ord">
          <ac:chgData name="Lee, Jaeyoung" userId="S::jaeyounglee@vt.edu::cb2cbbb3-7738-471e-9843-05184e33a5d0" providerId="AD" clId="Web-{C6B41EB1-1769-43CF-827F-B51FAEF3720D}" dt="2025-05-20T16:45:05.515" v="2"/>
          <ac:spMkLst>
            <pc:docMk/>
            <pc:sldMk cId="2644127111" sldId="367"/>
            <ac:spMk id="7" creationId="{823CBB4E-BD26-47E7-BB9C-B639F8E065FD}"/>
          </ac:spMkLst>
        </pc:spChg>
        <pc:spChg chg="mod ord">
          <ac:chgData name="Lee, Jaeyoung" userId="S::jaeyounglee@vt.edu::cb2cbbb3-7738-471e-9843-05184e33a5d0" providerId="AD" clId="Web-{C6B41EB1-1769-43CF-827F-B51FAEF3720D}" dt="2025-05-20T16:45:05.515" v="2"/>
          <ac:spMkLst>
            <pc:docMk/>
            <pc:sldMk cId="2644127111" sldId="367"/>
            <ac:spMk id="21" creationId="{DB7B2C16-E78A-79CF-8F3B-1DE7F4A1EC4C}"/>
          </ac:spMkLst>
        </pc:spChg>
      </pc:sldChg>
      <pc:sldChg chg="modSp mod modClrScheme chgLayout">
        <pc:chgData name="Lee, Jaeyoung" userId="S::jaeyounglee@vt.edu::cb2cbbb3-7738-471e-9843-05184e33a5d0" providerId="AD" clId="Web-{C6B41EB1-1769-43CF-827F-B51FAEF3720D}" dt="2025-05-20T16:45:05.515" v="2"/>
        <pc:sldMkLst>
          <pc:docMk/>
          <pc:sldMk cId="1318317612" sldId="370"/>
        </pc:sldMkLst>
        <pc:spChg chg="mod ord">
          <ac:chgData name="Lee, Jaeyoung" userId="S::jaeyounglee@vt.edu::cb2cbbb3-7738-471e-9843-05184e33a5d0" providerId="AD" clId="Web-{C6B41EB1-1769-43CF-827F-B51FAEF3720D}" dt="2025-05-20T16:45:05.515" v="2"/>
          <ac:spMkLst>
            <pc:docMk/>
            <pc:sldMk cId="1318317612" sldId="370"/>
            <ac:spMk id="10" creationId="{F12D1FB6-14F8-4BA8-8AEF-65035E226DF3}"/>
          </ac:spMkLst>
        </pc:spChg>
        <pc:spChg chg="mod ord">
          <ac:chgData name="Lee, Jaeyoung" userId="S::jaeyounglee@vt.edu::cb2cbbb3-7738-471e-9843-05184e33a5d0" providerId="AD" clId="Web-{C6B41EB1-1769-43CF-827F-B51FAEF3720D}" dt="2025-05-20T16:45:05.515" v="2"/>
          <ac:spMkLst>
            <pc:docMk/>
            <pc:sldMk cId="1318317612" sldId="370"/>
            <ac:spMk id="21" creationId="{436A3A05-BF8F-BAF5-E102-E7F1E7FB4699}"/>
          </ac:spMkLst>
        </pc:spChg>
      </pc:sldChg>
      <pc:sldChg chg="modSp mod modClrScheme chgLayout">
        <pc:chgData name="Lee, Jaeyoung" userId="S::jaeyounglee@vt.edu::cb2cbbb3-7738-471e-9843-05184e33a5d0" providerId="AD" clId="Web-{C6B41EB1-1769-43CF-827F-B51FAEF3720D}" dt="2025-05-20T16:45:05.515" v="2"/>
        <pc:sldMkLst>
          <pc:docMk/>
          <pc:sldMk cId="747160390" sldId="371"/>
        </pc:sldMkLst>
        <pc:spChg chg="mod ord">
          <ac:chgData name="Lee, Jaeyoung" userId="S::jaeyounglee@vt.edu::cb2cbbb3-7738-471e-9843-05184e33a5d0" providerId="AD" clId="Web-{C6B41EB1-1769-43CF-827F-B51FAEF3720D}" dt="2025-05-20T16:45:05.515" v="2"/>
          <ac:spMkLst>
            <pc:docMk/>
            <pc:sldMk cId="747160390" sldId="371"/>
            <ac:spMk id="7" creationId="{77DE70D4-7936-4918-B485-1B1679FBF166}"/>
          </ac:spMkLst>
        </pc:spChg>
        <pc:spChg chg="mod ord">
          <ac:chgData name="Lee, Jaeyoung" userId="S::jaeyounglee@vt.edu::cb2cbbb3-7738-471e-9843-05184e33a5d0" providerId="AD" clId="Web-{C6B41EB1-1769-43CF-827F-B51FAEF3720D}" dt="2025-05-20T16:45:05.515" v="2"/>
          <ac:spMkLst>
            <pc:docMk/>
            <pc:sldMk cId="747160390" sldId="371"/>
            <ac:spMk id="21" creationId="{56182719-6491-F31F-EDF1-595CC741CF2E}"/>
          </ac:spMkLst>
        </pc:spChg>
      </pc:sldChg>
      <pc:sldChg chg="modSp mod modClrScheme chgLayout">
        <pc:chgData name="Lee, Jaeyoung" userId="S::jaeyounglee@vt.edu::cb2cbbb3-7738-471e-9843-05184e33a5d0" providerId="AD" clId="Web-{C6B41EB1-1769-43CF-827F-B51FAEF3720D}" dt="2025-05-20T16:45:05.515" v="2"/>
        <pc:sldMkLst>
          <pc:docMk/>
          <pc:sldMk cId="2430655621" sldId="372"/>
        </pc:sldMkLst>
        <pc:spChg chg="mod ord">
          <ac:chgData name="Lee, Jaeyoung" userId="S::jaeyounglee@vt.edu::cb2cbbb3-7738-471e-9843-05184e33a5d0" providerId="AD" clId="Web-{C6B41EB1-1769-43CF-827F-B51FAEF3720D}" dt="2025-05-20T16:45:05.515" v="2"/>
          <ac:spMkLst>
            <pc:docMk/>
            <pc:sldMk cId="2430655621" sldId="372"/>
            <ac:spMk id="6" creationId="{40A5E169-88A6-4730-A23E-44E28E487C58}"/>
          </ac:spMkLst>
        </pc:spChg>
        <pc:spChg chg="mod ord">
          <ac:chgData name="Lee, Jaeyoung" userId="S::jaeyounglee@vt.edu::cb2cbbb3-7738-471e-9843-05184e33a5d0" providerId="AD" clId="Web-{C6B41EB1-1769-43CF-827F-B51FAEF3720D}" dt="2025-05-20T16:45:05.515" v="2"/>
          <ac:spMkLst>
            <pc:docMk/>
            <pc:sldMk cId="2430655621" sldId="372"/>
            <ac:spMk id="21" creationId="{DEB423C7-EEB7-AE69-702B-50F1ECEEC779}"/>
          </ac:spMkLst>
        </pc:spChg>
      </pc:sldChg>
      <pc:sldChg chg="modSp mod modClrScheme chgLayout">
        <pc:chgData name="Lee, Jaeyoung" userId="S::jaeyounglee@vt.edu::cb2cbbb3-7738-471e-9843-05184e33a5d0" providerId="AD" clId="Web-{C6B41EB1-1769-43CF-827F-B51FAEF3720D}" dt="2025-05-20T16:45:05.515" v="2"/>
        <pc:sldMkLst>
          <pc:docMk/>
          <pc:sldMk cId="4013227489" sldId="376"/>
        </pc:sldMkLst>
        <pc:spChg chg="mod ord">
          <ac:chgData name="Lee, Jaeyoung" userId="S::jaeyounglee@vt.edu::cb2cbbb3-7738-471e-9843-05184e33a5d0" providerId="AD" clId="Web-{C6B41EB1-1769-43CF-827F-B51FAEF3720D}" dt="2025-05-20T16:45:05.515" v="2"/>
          <ac:spMkLst>
            <pc:docMk/>
            <pc:sldMk cId="4013227489" sldId="376"/>
            <ac:spMk id="7" creationId="{65A5BE13-5E58-4C78-A7DF-B6D8F04231DE}"/>
          </ac:spMkLst>
        </pc:spChg>
        <pc:spChg chg="mod ord">
          <ac:chgData name="Lee, Jaeyoung" userId="S::jaeyounglee@vt.edu::cb2cbbb3-7738-471e-9843-05184e33a5d0" providerId="AD" clId="Web-{C6B41EB1-1769-43CF-827F-B51FAEF3720D}" dt="2025-05-20T16:45:05.515" v="2"/>
          <ac:spMkLst>
            <pc:docMk/>
            <pc:sldMk cId="4013227489" sldId="376"/>
            <ac:spMk id="21" creationId="{424B03B0-B7F4-E7E9-073E-78C6319CD86B}"/>
          </ac:spMkLst>
        </pc:spChg>
      </pc:sldChg>
      <pc:sldChg chg="modSp mod modClrScheme chgLayout">
        <pc:chgData name="Lee, Jaeyoung" userId="S::jaeyounglee@vt.edu::cb2cbbb3-7738-471e-9843-05184e33a5d0" providerId="AD" clId="Web-{C6B41EB1-1769-43CF-827F-B51FAEF3720D}" dt="2025-05-20T16:45:05.515" v="2"/>
        <pc:sldMkLst>
          <pc:docMk/>
          <pc:sldMk cId="144062101" sldId="377"/>
        </pc:sldMkLst>
        <pc:spChg chg="mod ord">
          <ac:chgData name="Lee, Jaeyoung" userId="S::jaeyounglee@vt.edu::cb2cbbb3-7738-471e-9843-05184e33a5d0" providerId="AD" clId="Web-{C6B41EB1-1769-43CF-827F-B51FAEF3720D}" dt="2025-05-20T16:45:05.515" v="2"/>
          <ac:spMkLst>
            <pc:docMk/>
            <pc:sldMk cId="144062101" sldId="377"/>
            <ac:spMk id="10" creationId="{A0C1319D-3916-4248-A7C1-90D85CBDC564}"/>
          </ac:spMkLst>
        </pc:spChg>
        <pc:spChg chg="mod ord">
          <ac:chgData name="Lee, Jaeyoung" userId="S::jaeyounglee@vt.edu::cb2cbbb3-7738-471e-9843-05184e33a5d0" providerId="AD" clId="Web-{C6B41EB1-1769-43CF-827F-B51FAEF3720D}" dt="2025-05-20T16:45:05.515" v="2"/>
          <ac:spMkLst>
            <pc:docMk/>
            <pc:sldMk cId="144062101" sldId="377"/>
            <ac:spMk id="21" creationId="{7BD3ADC9-8837-A0B4-C6D9-10D19A195307}"/>
          </ac:spMkLst>
        </pc:spChg>
      </pc:sldChg>
      <pc:sldChg chg="modSp mod modClrScheme chgLayout">
        <pc:chgData name="Lee, Jaeyoung" userId="S::jaeyounglee@vt.edu::cb2cbbb3-7738-471e-9843-05184e33a5d0" providerId="AD" clId="Web-{C6B41EB1-1769-43CF-827F-B51FAEF3720D}" dt="2025-05-20T16:45:05.515" v="2"/>
        <pc:sldMkLst>
          <pc:docMk/>
          <pc:sldMk cId="1259422981" sldId="378"/>
        </pc:sldMkLst>
        <pc:spChg chg="mod ord">
          <ac:chgData name="Lee, Jaeyoung" userId="S::jaeyounglee@vt.edu::cb2cbbb3-7738-471e-9843-05184e33a5d0" providerId="AD" clId="Web-{C6B41EB1-1769-43CF-827F-B51FAEF3720D}" dt="2025-05-20T16:45:05.515" v="2"/>
          <ac:spMkLst>
            <pc:docMk/>
            <pc:sldMk cId="1259422981" sldId="378"/>
            <ac:spMk id="6" creationId="{C43B0706-ECC4-4937-928F-8DB0C2589B34}"/>
          </ac:spMkLst>
        </pc:spChg>
        <pc:spChg chg="mod ord">
          <ac:chgData name="Lee, Jaeyoung" userId="S::jaeyounglee@vt.edu::cb2cbbb3-7738-471e-9843-05184e33a5d0" providerId="AD" clId="Web-{C6B41EB1-1769-43CF-827F-B51FAEF3720D}" dt="2025-05-20T16:45:05.515" v="2"/>
          <ac:spMkLst>
            <pc:docMk/>
            <pc:sldMk cId="1259422981" sldId="378"/>
            <ac:spMk id="21" creationId="{1F296735-2566-50F2-E9AD-2CA6E85C27AE}"/>
          </ac:spMkLst>
        </pc:spChg>
      </pc:sldChg>
      <pc:sldChg chg="modSp mod modClrScheme chgLayout">
        <pc:chgData name="Lee, Jaeyoung" userId="S::jaeyounglee@vt.edu::cb2cbbb3-7738-471e-9843-05184e33a5d0" providerId="AD" clId="Web-{C6B41EB1-1769-43CF-827F-B51FAEF3720D}" dt="2025-05-20T16:45:05.515" v="2"/>
        <pc:sldMkLst>
          <pc:docMk/>
          <pc:sldMk cId="2141861347" sldId="379"/>
        </pc:sldMkLst>
        <pc:spChg chg="mod ord">
          <ac:chgData name="Lee, Jaeyoung" userId="S::jaeyounglee@vt.edu::cb2cbbb3-7738-471e-9843-05184e33a5d0" providerId="AD" clId="Web-{C6B41EB1-1769-43CF-827F-B51FAEF3720D}" dt="2025-05-20T16:45:05.515" v="2"/>
          <ac:spMkLst>
            <pc:docMk/>
            <pc:sldMk cId="2141861347" sldId="379"/>
            <ac:spMk id="16" creationId="{B670DCC2-46B8-41B7-AEEA-7F4A175A5686}"/>
          </ac:spMkLst>
        </pc:spChg>
        <pc:spChg chg="mod ord">
          <ac:chgData name="Lee, Jaeyoung" userId="S::jaeyounglee@vt.edu::cb2cbbb3-7738-471e-9843-05184e33a5d0" providerId="AD" clId="Web-{C6B41EB1-1769-43CF-827F-B51FAEF3720D}" dt="2025-05-20T16:45:05.515" v="2"/>
          <ac:spMkLst>
            <pc:docMk/>
            <pc:sldMk cId="2141861347" sldId="379"/>
            <ac:spMk id="21" creationId="{B9CFEF9C-E92D-76A0-6DB2-E02347925B99}"/>
          </ac:spMkLst>
        </pc:spChg>
      </pc:sldChg>
      <pc:sldChg chg="modSp mod modClrScheme chgLayout">
        <pc:chgData name="Lee, Jaeyoung" userId="S::jaeyounglee@vt.edu::cb2cbbb3-7738-471e-9843-05184e33a5d0" providerId="AD" clId="Web-{C6B41EB1-1769-43CF-827F-B51FAEF3720D}" dt="2025-05-20T16:45:05.515" v="2"/>
        <pc:sldMkLst>
          <pc:docMk/>
          <pc:sldMk cId="3407240082" sldId="380"/>
        </pc:sldMkLst>
        <pc:spChg chg="mod ord">
          <ac:chgData name="Lee, Jaeyoung" userId="S::jaeyounglee@vt.edu::cb2cbbb3-7738-471e-9843-05184e33a5d0" providerId="AD" clId="Web-{C6B41EB1-1769-43CF-827F-B51FAEF3720D}" dt="2025-05-20T16:45:05.515" v="2"/>
          <ac:spMkLst>
            <pc:docMk/>
            <pc:sldMk cId="3407240082" sldId="380"/>
            <ac:spMk id="7" creationId="{998A6FC2-C697-4DA4-91BB-6F6FFF86F3B5}"/>
          </ac:spMkLst>
        </pc:spChg>
        <pc:spChg chg="mod ord">
          <ac:chgData name="Lee, Jaeyoung" userId="S::jaeyounglee@vt.edu::cb2cbbb3-7738-471e-9843-05184e33a5d0" providerId="AD" clId="Web-{C6B41EB1-1769-43CF-827F-B51FAEF3720D}" dt="2025-05-20T16:45:05.515" v="2"/>
          <ac:spMkLst>
            <pc:docMk/>
            <pc:sldMk cId="3407240082" sldId="380"/>
            <ac:spMk id="21" creationId="{FDD03956-769A-1617-635E-3CCAC4FE185F}"/>
          </ac:spMkLst>
        </pc:spChg>
      </pc:sldChg>
      <pc:sldChg chg="modSp mod modClrScheme chgLayout">
        <pc:chgData name="Lee, Jaeyoung" userId="S::jaeyounglee@vt.edu::cb2cbbb3-7738-471e-9843-05184e33a5d0" providerId="AD" clId="Web-{C6B41EB1-1769-43CF-827F-B51FAEF3720D}" dt="2025-05-20T16:45:05.515" v="2"/>
        <pc:sldMkLst>
          <pc:docMk/>
          <pc:sldMk cId="2723947592" sldId="381"/>
        </pc:sldMkLst>
        <pc:spChg chg="mod ord">
          <ac:chgData name="Lee, Jaeyoung" userId="S::jaeyounglee@vt.edu::cb2cbbb3-7738-471e-9843-05184e33a5d0" providerId="AD" clId="Web-{C6B41EB1-1769-43CF-827F-B51FAEF3720D}" dt="2025-05-20T16:45:05.515" v="2"/>
          <ac:spMkLst>
            <pc:docMk/>
            <pc:sldMk cId="2723947592" sldId="381"/>
            <ac:spMk id="10" creationId="{4B6B6D28-E79A-46B7-9509-53D11087C3E7}"/>
          </ac:spMkLst>
        </pc:spChg>
        <pc:spChg chg="mod ord">
          <ac:chgData name="Lee, Jaeyoung" userId="S::jaeyounglee@vt.edu::cb2cbbb3-7738-471e-9843-05184e33a5d0" providerId="AD" clId="Web-{C6B41EB1-1769-43CF-827F-B51FAEF3720D}" dt="2025-05-20T16:45:05.515" v="2"/>
          <ac:spMkLst>
            <pc:docMk/>
            <pc:sldMk cId="2723947592" sldId="381"/>
            <ac:spMk id="21" creationId="{C36C0E0A-DD81-BBB1-5B60-37F3B0BBBCE1}"/>
          </ac:spMkLst>
        </pc:spChg>
      </pc:sldChg>
      <pc:sldChg chg="modSp mod modClrScheme chgLayout">
        <pc:chgData name="Lee, Jaeyoung" userId="S::jaeyounglee@vt.edu::cb2cbbb3-7738-471e-9843-05184e33a5d0" providerId="AD" clId="Web-{C6B41EB1-1769-43CF-827F-B51FAEF3720D}" dt="2025-05-20T16:45:05.515" v="2"/>
        <pc:sldMkLst>
          <pc:docMk/>
          <pc:sldMk cId="759574017" sldId="383"/>
        </pc:sldMkLst>
        <pc:spChg chg="mod ord">
          <ac:chgData name="Lee, Jaeyoung" userId="S::jaeyounglee@vt.edu::cb2cbbb3-7738-471e-9843-05184e33a5d0" providerId="AD" clId="Web-{C6B41EB1-1769-43CF-827F-B51FAEF3720D}" dt="2025-05-20T16:45:05.515" v="2"/>
          <ac:spMkLst>
            <pc:docMk/>
            <pc:sldMk cId="759574017" sldId="383"/>
            <ac:spMk id="18" creationId="{BB935005-19E3-46A3-9F5B-BF93CCD72CC6}"/>
          </ac:spMkLst>
        </pc:spChg>
        <pc:spChg chg="mod ord">
          <ac:chgData name="Lee, Jaeyoung" userId="S::jaeyounglee@vt.edu::cb2cbbb3-7738-471e-9843-05184e33a5d0" providerId="AD" clId="Web-{C6B41EB1-1769-43CF-827F-B51FAEF3720D}" dt="2025-05-20T16:45:05.515" v="2"/>
          <ac:spMkLst>
            <pc:docMk/>
            <pc:sldMk cId="759574017" sldId="383"/>
            <ac:spMk id="158" creationId="{5C955CD1-97D2-EBFA-E7BF-B4A41E6363F3}"/>
          </ac:spMkLst>
        </pc:spChg>
      </pc:sldChg>
      <pc:sldChg chg="modSp mod modClrScheme chgLayout">
        <pc:chgData name="Lee, Jaeyoung" userId="S::jaeyounglee@vt.edu::cb2cbbb3-7738-471e-9843-05184e33a5d0" providerId="AD" clId="Web-{C6B41EB1-1769-43CF-827F-B51FAEF3720D}" dt="2025-05-20T16:45:05.515" v="2"/>
        <pc:sldMkLst>
          <pc:docMk/>
          <pc:sldMk cId="3537374917" sldId="384"/>
        </pc:sldMkLst>
        <pc:spChg chg="mod ord">
          <ac:chgData name="Lee, Jaeyoung" userId="S::jaeyounglee@vt.edu::cb2cbbb3-7738-471e-9843-05184e33a5d0" providerId="AD" clId="Web-{C6B41EB1-1769-43CF-827F-B51FAEF3720D}" dt="2025-05-20T16:45:05.515" v="2"/>
          <ac:spMkLst>
            <pc:docMk/>
            <pc:sldMk cId="3537374917" sldId="384"/>
            <ac:spMk id="12" creationId="{A2701074-B366-4926-AC1E-538943A98D2B}"/>
          </ac:spMkLst>
        </pc:spChg>
        <pc:spChg chg="mod ord">
          <ac:chgData name="Lee, Jaeyoung" userId="S::jaeyounglee@vt.edu::cb2cbbb3-7738-471e-9843-05184e33a5d0" providerId="AD" clId="Web-{C6B41EB1-1769-43CF-827F-B51FAEF3720D}" dt="2025-05-20T16:45:05.515" v="2"/>
          <ac:spMkLst>
            <pc:docMk/>
            <pc:sldMk cId="3537374917" sldId="384"/>
            <ac:spMk id="158" creationId="{47FE3947-C73B-8DFF-369F-893613D04820}"/>
          </ac:spMkLst>
        </pc:spChg>
      </pc:sldChg>
      <pc:sldChg chg="modSp mod modClrScheme chgLayout">
        <pc:chgData name="Lee, Jaeyoung" userId="S::jaeyounglee@vt.edu::cb2cbbb3-7738-471e-9843-05184e33a5d0" providerId="AD" clId="Web-{C6B41EB1-1769-43CF-827F-B51FAEF3720D}" dt="2025-05-20T16:45:05.515" v="2"/>
        <pc:sldMkLst>
          <pc:docMk/>
          <pc:sldMk cId="3761718745" sldId="386"/>
        </pc:sldMkLst>
        <pc:spChg chg="mod ord">
          <ac:chgData name="Lee, Jaeyoung" userId="S::jaeyounglee@vt.edu::cb2cbbb3-7738-471e-9843-05184e33a5d0" providerId="AD" clId="Web-{C6B41EB1-1769-43CF-827F-B51FAEF3720D}" dt="2025-05-20T16:45:05.515" v="2"/>
          <ac:spMkLst>
            <pc:docMk/>
            <pc:sldMk cId="3761718745" sldId="386"/>
            <ac:spMk id="20" creationId="{342AC9D3-44A1-4D1F-B081-099D8B666BC3}"/>
          </ac:spMkLst>
        </pc:spChg>
        <pc:spChg chg="mod ord">
          <ac:chgData name="Lee, Jaeyoung" userId="S::jaeyounglee@vt.edu::cb2cbbb3-7738-471e-9843-05184e33a5d0" providerId="AD" clId="Web-{C6B41EB1-1769-43CF-827F-B51FAEF3720D}" dt="2025-05-20T16:45:05.515" v="2"/>
          <ac:spMkLst>
            <pc:docMk/>
            <pc:sldMk cId="3761718745" sldId="386"/>
            <ac:spMk id="158" creationId="{95BFD675-CD23-DCFD-6262-7645DB743DBE}"/>
          </ac:spMkLst>
        </pc:spChg>
      </pc:sldChg>
      <pc:sldChg chg="modSp mod modClrScheme chgLayout">
        <pc:chgData name="Lee, Jaeyoung" userId="S::jaeyounglee@vt.edu::cb2cbbb3-7738-471e-9843-05184e33a5d0" providerId="AD" clId="Web-{C6B41EB1-1769-43CF-827F-B51FAEF3720D}" dt="2025-05-20T16:45:05.515" v="2"/>
        <pc:sldMkLst>
          <pc:docMk/>
          <pc:sldMk cId="2069454959" sldId="387"/>
        </pc:sldMkLst>
        <pc:spChg chg="mod ord">
          <ac:chgData name="Lee, Jaeyoung" userId="S::jaeyounglee@vt.edu::cb2cbbb3-7738-471e-9843-05184e33a5d0" providerId="AD" clId="Web-{C6B41EB1-1769-43CF-827F-B51FAEF3720D}" dt="2025-05-20T16:45:05.515" v="2"/>
          <ac:spMkLst>
            <pc:docMk/>
            <pc:sldMk cId="2069454959" sldId="387"/>
            <ac:spMk id="18" creationId="{29532500-5BD9-44E9-A289-476B3B3F44DC}"/>
          </ac:spMkLst>
        </pc:spChg>
        <pc:spChg chg="mod ord">
          <ac:chgData name="Lee, Jaeyoung" userId="S::jaeyounglee@vt.edu::cb2cbbb3-7738-471e-9843-05184e33a5d0" providerId="AD" clId="Web-{C6B41EB1-1769-43CF-827F-B51FAEF3720D}" dt="2025-05-20T16:45:05.515" v="2"/>
          <ac:spMkLst>
            <pc:docMk/>
            <pc:sldMk cId="2069454959" sldId="387"/>
            <ac:spMk id="158" creationId="{563F69C4-4E89-CCE6-231B-23EA167C2FEB}"/>
          </ac:spMkLst>
        </pc:spChg>
      </pc:sldChg>
      <pc:sldChg chg="modSp mod modClrScheme chgLayout">
        <pc:chgData name="Lee, Jaeyoung" userId="S::jaeyounglee@vt.edu::cb2cbbb3-7738-471e-9843-05184e33a5d0" providerId="AD" clId="Web-{C6B41EB1-1769-43CF-827F-B51FAEF3720D}" dt="2025-05-20T16:45:05.515" v="2"/>
        <pc:sldMkLst>
          <pc:docMk/>
          <pc:sldMk cId="1139456029" sldId="388"/>
        </pc:sldMkLst>
        <pc:spChg chg="mod ord">
          <ac:chgData name="Lee, Jaeyoung" userId="S::jaeyounglee@vt.edu::cb2cbbb3-7738-471e-9843-05184e33a5d0" providerId="AD" clId="Web-{C6B41EB1-1769-43CF-827F-B51FAEF3720D}" dt="2025-05-20T16:45:05.515" v="2"/>
          <ac:spMkLst>
            <pc:docMk/>
            <pc:sldMk cId="1139456029" sldId="388"/>
            <ac:spMk id="18" creationId="{87F57A80-C917-42E4-AD8E-A65DC09A1745}"/>
          </ac:spMkLst>
        </pc:spChg>
        <pc:spChg chg="mod ord">
          <ac:chgData name="Lee, Jaeyoung" userId="S::jaeyounglee@vt.edu::cb2cbbb3-7738-471e-9843-05184e33a5d0" providerId="AD" clId="Web-{C6B41EB1-1769-43CF-827F-B51FAEF3720D}" dt="2025-05-20T16:45:05.515" v="2"/>
          <ac:spMkLst>
            <pc:docMk/>
            <pc:sldMk cId="1139456029" sldId="388"/>
            <ac:spMk id="158" creationId="{FC85AA82-A98B-532F-4474-47B86C94BD83}"/>
          </ac:spMkLst>
        </pc:spChg>
      </pc:sldChg>
      <pc:sldChg chg="modSp mod modClrScheme chgLayout">
        <pc:chgData name="Lee, Jaeyoung" userId="S::jaeyounglee@vt.edu::cb2cbbb3-7738-471e-9843-05184e33a5d0" providerId="AD" clId="Web-{C6B41EB1-1769-43CF-827F-B51FAEF3720D}" dt="2025-05-20T16:45:05.515" v="2"/>
        <pc:sldMkLst>
          <pc:docMk/>
          <pc:sldMk cId="2562821015" sldId="390"/>
        </pc:sldMkLst>
        <pc:spChg chg="mod ord">
          <ac:chgData name="Lee, Jaeyoung" userId="S::jaeyounglee@vt.edu::cb2cbbb3-7738-471e-9843-05184e33a5d0" providerId="AD" clId="Web-{C6B41EB1-1769-43CF-827F-B51FAEF3720D}" dt="2025-05-20T16:45:05.515" v="2"/>
          <ac:spMkLst>
            <pc:docMk/>
            <pc:sldMk cId="2562821015" sldId="390"/>
            <ac:spMk id="13" creationId="{6D43D45B-41B9-43C5-B7E0-9C1491550ED5}"/>
          </ac:spMkLst>
        </pc:spChg>
        <pc:spChg chg="mod ord">
          <ac:chgData name="Lee, Jaeyoung" userId="S::jaeyounglee@vt.edu::cb2cbbb3-7738-471e-9843-05184e33a5d0" providerId="AD" clId="Web-{C6B41EB1-1769-43CF-827F-B51FAEF3720D}" dt="2025-05-20T16:45:05.515" v="2"/>
          <ac:spMkLst>
            <pc:docMk/>
            <pc:sldMk cId="2562821015" sldId="390"/>
            <ac:spMk id="158" creationId="{E6B11B56-085B-8FB6-C238-05658490A510}"/>
          </ac:spMkLst>
        </pc:spChg>
      </pc:sldChg>
      <pc:sldChg chg="modSp mod modClrScheme chgLayout">
        <pc:chgData name="Lee, Jaeyoung" userId="S::jaeyounglee@vt.edu::cb2cbbb3-7738-471e-9843-05184e33a5d0" providerId="AD" clId="Web-{C6B41EB1-1769-43CF-827F-B51FAEF3720D}" dt="2025-05-20T16:45:05.515" v="2"/>
        <pc:sldMkLst>
          <pc:docMk/>
          <pc:sldMk cId="2972173020" sldId="391"/>
        </pc:sldMkLst>
        <pc:spChg chg="mod ord">
          <ac:chgData name="Lee, Jaeyoung" userId="S::jaeyounglee@vt.edu::cb2cbbb3-7738-471e-9843-05184e33a5d0" providerId="AD" clId="Web-{C6B41EB1-1769-43CF-827F-B51FAEF3720D}" dt="2025-05-20T16:45:05.515" v="2"/>
          <ac:spMkLst>
            <pc:docMk/>
            <pc:sldMk cId="2972173020" sldId="391"/>
            <ac:spMk id="9" creationId="{1650D24E-25F9-4B7A-815F-96146ACEEA07}"/>
          </ac:spMkLst>
        </pc:spChg>
        <pc:spChg chg="mod ord">
          <ac:chgData name="Lee, Jaeyoung" userId="S::jaeyounglee@vt.edu::cb2cbbb3-7738-471e-9843-05184e33a5d0" providerId="AD" clId="Web-{C6B41EB1-1769-43CF-827F-B51FAEF3720D}" dt="2025-05-20T16:45:05.515" v="2"/>
          <ac:spMkLst>
            <pc:docMk/>
            <pc:sldMk cId="2972173020" sldId="391"/>
            <ac:spMk id="158" creationId="{902D25D7-40E6-935C-CB15-1851F85A4FC6}"/>
          </ac:spMkLst>
        </pc:spChg>
      </pc:sldChg>
      <pc:sldChg chg="modSp mod modClrScheme chgLayout">
        <pc:chgData name="Lee, Jaeyoung" userId="S::jaeyounglee@vt.edu::cb2cbbb3-7738-471e-9843-05184e33a5d0" providerId="AD" clId="Web-{C6B41EB1-1769-43CF-827F-B51FAEF3720D}" dt="2025-05-20T16:45:05.515" v="2"/>
        <pc:sldMkLst>
          <pc:docMk/>
          <pc:sldMk cId="1291865544" sldId="392"/>
        </pc:sldMkLst>
        <pc:spChg chg="mod ord">
          <ac:chgData name="Lee, Jaeyoung" userId="S::jaeyounglee@vt.edu::cb2cbbb3-7738-471e-9843-05184e33a5d0" providerId="AD" clId="Web-{C6B41EB1-1769-43CF-827F-B51FAEF3720D}" dt="2025-05-20T16:45:05.515" v="2"/>
          <ac:spMkLst>
            <pc:docMk/>
            <pc:sldMk cId="1291865544" sldId="392"/>
            <ac:spMk id="14" creationId="{C85D19D2-BD1E-42F6-95EA-796CFA096AD8}"/>
          </ac:spMkLst>
        </pc:spChg>
        <pc:spChg chg="mod ord">
          <ac:chgData name="Lee, Jaeyoung" userId="S::jaeyounglee@vt.edu::cb2cbbb3-7738-471e-9843-05184e33a5d0" providerId="AD" clId="Web-{C6B41EB1-1769-43CF-827F-B51FAEF3720D}" dt="2025-05-20T16:45:05.515" v="2"/>
          <ac:spMkLst>
            <pc:docMk/>
            <pc:sldMk cId="1291865544" sldId="392"/>
            <ac:spMk id="158" creationId="{BC4F19AD-AF49-C340-862A-8C62AC5D2E9D}"/>
          </ac:spMkLst>
        </pc:spChg>
      </pc:sldChg>
      <pc:sldChg chg="modSp mod modClrScheme chgLayout">
        <pc:chgData name="Lee, Jaeyoung" userId="S::jaeyounglee@vt.edu::cb2cbbb3-7738-471e-9843-05184e33a5d0" providerId="AD" clId="Web-{C6B41EB1-1769-43CF-827F-B51FAEF3720D}" dt="2025-05-20T16:45:05.515" v="2"/>
        <pc:sldMkLst>
          <pc:docMk/>
          <pc:sldMk cId="1911785592" sldId="394"/>
        </pc:sldMkLst>
        <pc:spChg chg="mod ord">
          <ac:chgData name="Lee, Jaeyoung" userId="S::jaeyounglee@vt.edu::cb2cbbb3-7738-471e-9843-05184e33a5d0" providerId="AD" clId="Web-{C6B41EB1-1769-43CF-827F-B51FAEF3720D}" dt="2025-05-20T16:45:05.515" v="2"/>
          <ac:spMkLst>
            <pc:docMk/>
            <pc:sldMk cId="1911785592" sldId="394"/>
            <ac:spMk id="16" creationId="{133CA30A-0631-44EF-B2F2-D0BE630526FF}"/>
          </ac:spMkLst>
        </pc:spChg>
        <pc:spChg chg="mod ord">
          <ac:chgData name="Lee, Jaeyoung" userId="S::jaeyounglee@vt.edu::cb2cbbb3-7738-471e-9843-05184e33a5d0" providerId="AD" clId="Web-{C6B41EB1-1769-43CF-827F-B51FAEF3720D}" dt="2025-05-20T16:45:05.515" v="2"/>
          <ac:spMkLst>
            <pc:docMk/>
            <pc:sldMk cId="1911785592" sldId="394"/>
            <ac:spMk id="158" creationId="{5FE9867B-6500-FEBF-DEDA-EF9DC3A3BA2E}"/>
          </ac:spMkLst>
        </pc:spChg>
      </pc:sldChg>
      <pc:sldChg chg="modSp mod modClrScheme chgLayout">
        <pc:chgData name="Lee, Jaeyoung" userId="S::jaeyounglee@vt.edu::cb2cbbb3-7738-471e-9843-05184e33a5d0" providerId="AD" clId="Web-{C6B41EB1-1769-43CF-827F-B51FAEF3720D}" dt="2025-05-20T16:45:05.515" v="2"/>
        <pc:sldMkLst>
          <pc:docMk/>
          <pc:sldMk cId="3537575589" sldId="395"/>
        </pc:sldMkLst>
        <pc:spChg chg="mod ord">
          <ac:chgData name="Lee, Jaeyoung" userId="S::jaeyounglee@vt.edu::cb2cbbb3-7738-471e-9843-05184e33a5d0" providerId="AD" clId="Web-{C6B41EB1-1769-43CF-827F-B51FAEF3720D}" dt="2025-05-20T16:45:05.515" v="2"/>
          <ac:spMkLst>
            <pc:docMk/>
            <pc:sldMk cId="3537575589" sldId="395"/>
            <ac:spMk id="18" creationId="{34B86BCC-595B-4BEB-8C9F-202134B59CCB}"/>
          </ac:spMkLst>
        </pc:spChg>
        <pc:spChg chg="mod ord">
          <ac:chgData name="Lee, Jaeyoung" userId="S::jaeyounglee@vt.edu::cb2cbbb3-7738-471e-9843-05184e33a5d0" providerId="AD" clId="Web-{C6B41EB1-1769-43CF-827F-B51FAEF3720D}" dt="2025-05-20T16:45:05.515" v="2"/>
          <ac:spMkLst>
            <pc:docMk/>
            <pc:sldMk cId="3537575589" sldId="395"/>
            <ac:spMk id="158" creationId="{AF04AAD1-1BE9-F3FD-5B3D-19F4FC1F81C8}"/>
          </ac:spMkLst>
        </pc:spChg>
      </pc:sldChg>
      <pc:sldChg chg="modSp mod modClrScheme chgLayout">
        <pc:chgData name="Lee, Jaeyoung" userId="S::jaeyounglee@vt.edu::cb2cbbb3-7738-471e-9843-05184e33a5d0" providerId="AD" clId="Web-{C6B41EB1-1769-43CF-827F-B51FAEF3720D}" dt="2025-05-20T16:45:05.515" v="2"/>
        <pc:sldMkLst>
          <pc:docMk/>
          <pc:sldMk cId="925936243" sldId="396"/>
        </pc:sldMkLst>
        <pc:spChg chg="mod ord">
          <ac:chgData name="Lee, Jaeyoung" userId="S::jaeyounglee@vt.edu::cb2cbbb3-7738-471e-9843-05184e33a5d0" providerId="AD" clId="Web-{C6B41EB1-1769-43CF-827F-B51FAEF3720D}" dt="2025-05-20T16:45:05.515" v="2"/>
          <ac:spMkLst>
            <pc:docMk/>
            <pc:sldMk cId="925936243" sldId="396"/>
            <ac:spMk id="9" creationId="{A95164B5-AEF0-40DD-9E37-E92AB53B03FC}"/>
          </ac:spMkLst>
        </pc:spChg>
        <pc:spChg chg="mod ord">
          <ac:chgData name="Lee, Jaeyoung" userId="S::jaeyounglee@vt.edu::cb2cbbb3-7738-471e-9843-05184e33a5d0" providerId="AD" clId="Web-{C6B41EB1-1769-43CF-827F-B51FAEF3720D}" dt="2025-05-20T16:45:05.515" v="2"/>
          <ac:spMkLst>
            <pc:docMk/>
            <pc:sldMk cId="925936243" sldId="396"/>
            <ac:spMk id="158" creationId="{DAF91180-D67F-B6CA-B7F3-599679D49ADE}"/>
          </ac:spMkLst>
        </pc:spChg>
      </pc:sldChg>
      <pc:sldChg chg="modSp mod modClrScheme chgLayout">
        <pc:chgData name="Lee, Jaeyoung" userId="S::jaeyounglee@vt.edu::cb2cbbb3-7738-471e-9843-05184e33a5d0" providerId="AD" clId="Web-{C6B41EB1-1769-43CF-827F-B51FAEF3720D}" dt="2025-05-20T16:45:05.515" v="2"/>
        <pc:sldMkLst>
          <pc:docMk/>
          <pc:sldMk cId="297827340" sldId="397"/>
        </pc:sldMkLst>
        <pc:spChg chg="mod ord">
          <ac:chgData name="Lee, Jaeyoung" userId="S::jaeyounglee@vt.edu::cb2cbbb3-7738-471e-9843-05184e33a5d0" providerId="AD" clId="Web-{C6B41EB1-1769-43CF-827F-B51FAEF3720D}" dt="2025-05-20T16:45:05.515" v="2"/>
          <ac:spMkLst>
            <pc:docMk/>
            <pc:sldMk cId="297827340" sldId="397"/>
            <ac:spMk id="15" creationId="{9FCEF0AB-FC5C-4B02-9F24-8BA0798A4E4B}"/>
          </ac:spMkLst>
        </pc:spChg>
        <pc:spChg chg="mod ord">
          <ac:chgData name="Lee, Jaeyoung" userId="S::jaeyounglee@vt.edu::cb2cbbb3-7738-471e-9843-05184e33a5d0" providerId="AD" clId="Web-{C6B41EB1-1769-43CF-827F-B51FAEF3720D}" dt="2025-05-20T16:45:05.515" v="2"/>
          <ac:spMkLst>
            <pc:docMk/>
            <pc:sldMk cId="297827340" sldId="397"/>
            <ac:spMk id="158" creationId="{9C536FA4-7A05-B8FF-5444-53646B8A36EE}"/>
          </ac:spMkLst>
        </pc:spChg>
      </pc:sldChg>
      <pc:sldChg chg="modSp mod modClrScheme chgLayout">
        <pc:chgData name="Lee, Jaeyoung" userId="S::jaeyounglee@vt.edu::cb2cbbb3-7738-471e-9843-05184e33a5d0" providerId="AD" clId="Web-{C6B41EB1-1769-43CF-827F-B51FAEF3720D}" dt="2025-05-20T16:45:05.515" v="2"/>
        <pc:sldMkLst>
          <pc:docMk/>
          <pc:sldMk cId="2397483179" sldId="398"/>
        </pc:sldMkLst>
        <pc:spChg chg="mod ord">
          <ac:chgData name="Lee, Jaeyoung" userId="S::jaeyounglee@vt.edu::cb2cbbb3-7738-471e-9843-05184e33a5d0" providerId="AD" clId="Web-{C6B41EB1-1769-43CF-827F-B51FAEF3720D}" dt="2025-05-20T16:45:05.515" v="2"/>
          <ac:spMkLst>
            <pc:docMk/>
            <pc:sldMk cId="2397483179" sldId="398"/>
            <ac:spMk id="11" creationId="{909A7207-7802-4EC0-9D9C-335EB244AEC5}"/>
          </ac:spMkLst>
        </pc:spChg>
        <pc:spChg chg="mod ord">
          <ac:chgData name="Lee, Jaeyoung" userId="S::jaeyounglee@vt.edu::cb2cbbb3-7738-471e-9843-05184e33a5d0" providerId="AD" clId="Web-{C6B41EB1-1769-43CF-827F-B51FAEF3720D}" dt="2025-05-20T16:45:05.515" v="2"/>
          <ac:spMkLst>
            <pc:docMk/>
            <pc:sldMk cId="2397483179" sldId="398"/>
            <ac:spMk id="158" creationId="{C2CEBB8D-2D9B-D668-4756-95DF120DAC3E}"/>
          </ac:spMkLst>
        </pc:spChg>
      </pc:sldChg>
      <pc:sldChg chg="modSp mod modClrScheme chgLayout">
        <pc:chgData name="Lee, Jaeyoung" userId="S::jaeyounglee@vt.edu::cb2cbbb3-7738-471e-9843-05184e33a5d0" providerId="AD" clId="Web-{C6B41EB1-1769-43CF-827F-B51FAEF3720D}" dt="2025-05-20T16:45:05.515" v="2"/>
        <pc:sldMkLst>
          <pc:docMk/>
          <pc:sldMk cId="1735479393" sldId="399"/>
        </pc:sldMkLst>
        <pc:spChg chg="mod ord">
          <ac:chgData name="Lee, Jaeyoung" userId="S::jaeyounglee@vt.edu::cb2cbbb3-7738-471e-9843-05184e33a5d0" providerId="AD" clId="Web-{C6B41EB1-1769-43CF-827F-B51FAEF3720D}" dt="2025-05-20T16:45:05.515" v="2"/>
          <ac:spMkLst>
            <pc:docMk/>
            <pc:sldMk cId="1735479393" sldId="399"/>
            <ac:spMk id="9" creationId="{0D3C6E80-A149-4AE7-85BA-2C3CF3C084BB}"/>
          </ac:spMkLst>
        </pc:spChg>
        <pc:spChg chg="mod ord">
          <ac:chgData name="Lee, Jaeyoung" userId="S::jaeyounglee@vt.edu::cb2cbbb3-7738-471e-9843-05184e33a5d0" providerId="AD" clId="Web-{C6B41EB1-1769-43CF-827F-B51FAEF3720D}" dt="2025-05-20T16:45:05.515" v="2"/>
          <ac:spMkLst>
            <pc:docMk/>
            <pc:sldMk cId="1735479393" sldId="399"/>
            <ac:spMk id="158" creationId="{3F5DA75C-7468-66E6-EBF4-635650199AEC}"/>
          </ac:spMkLst>
        </pc:spChg>
      </pc:sldChg>
      <pc:sldChg chg="modSp mod modClrScheme chgLayout">
        <pc:chgData name="Lee, Jaeyoung" userId="S::jaeyounglee@vt.edu::cb2cbbb3-7738-471e-9843-05184e33a5d0" providerId="AD" clId="Web-{C6B41EB1-1769-43CF-827F-B51FAEF3720D}" dt="2025-05-20T16:45:05.515" v="2"/>
        <pc:sldMkLst>
          <pc:docMk/>
          <pc:sldMk cId="360850478" sldId="400"/>
        </pc:sldMkLst>
        <pc:spChg chg="mod ord">
          <ac:chgData name="Lee, Jaeyoung" userId="S::jaeyounglee@vt.edu::cb2cbbb3-7738-471e-9843-05184e33a5d0" providerId="AD" clId="Web-{C6B41EB1-1769-43CF-827F-B51FAEF3720D}" dt="2025-05-20T16:45:05.515" v="2"/>
          <ac:spMkLst>
            <pc:docMk/>
            <pc:sldMk cId="360850478" sldId="400"/>
            <ac:spMk id="12" creationId="{6220AA2E-53D7-458A-B7FE-E6A364B08EE0}"/>
          </ac:spMkLst>
        </pc:spChg>
        <pc:spChg chg="mod ord">
          <ac:chgData name="Lee, Jaeyoung" userId="S::jaeyounglee@vt.edu::cb2cbbb3-7738-471e-9843-05184e33a5d0" providerId="AD" clId="Web-{C6B41EB1-1769-43CF-827F-B51FAEF3720D}" dt="2025-05-20T16:45:05.515" v="2"/>
          <ac:spMkLst>
            <pc:docMk/>
            <pc:sldMk cId="360850478" sldId="400"/>
            <ac:spMk id="158" creationId="{1959C14A-C68C-2709-E5D4-FF7249CA831C}"/>
          </ac:spMkLst>
        </pc:spChg>
      </pc:sldChg>
      <pc:sldChg chg="modSp mod modClrScheme chgLayout">
        <pc:chgData name="Lee, Jaeyoung" userId="S::jaeyounglee@vt.edu::cb2cbbb3-7738-471e-9843-05184e33a5d0" providerId="AD" clId="Web-{C6B41EB1-1769-43CF-827F-B51FAEF3720D}" dt="2025-05-20T16:45:05.515" v="2"/>
        <pc:sldMkLst>
          <pc:docMk/>
          <pc:sldMk cId="780234331" sldId="402"/>
        </pc:sldMkLst>
        <pc:spChg chg="mod ord">
          <ac:chgData name="Lee, Jaeyoung" userId="S::jaeyounglee@vt.edu::cb2cbbb3-7738-471e-9843-05184e33a5d0" providerId="AD" clId="Web-{C6B41EB1-1769-43CF-827F-B51FAEF3720D}" dt="2025-05-20T16:45:05.515" v="2"/>
          <ac:spMkLst>
            <pc:docMk/>
            <pc:sldMk cId="780234331" sldId="402"/>
            <ac:spMk id="17" creationId="{84D23B00-3674-40DA-8B56-DDB4B27C769A}"/>
          </ac:spMkLst>
        </pc:spChg>
        <pc:spChg chg="mod ord">
          <ac:chgData name="Lee, Jaeyoung" userId="S::jaeyounglee@vt.edu::cb2cbbb3-7738-471e-9843-05184e33a5d0" providerId="AD" clId="Web-{C6B41EB1-1769-43CF-827F-B51FAEF3720D}" dt="2025-05-20T16:45:05.515" v="2"/>
          <ac:spMkLst>
            <pc:docMk/>
            <pc:sldMk cId="780234331" sldId="402"/>
            <ac:spMk id="158" creationId="{8ED9D2B0-4734-D4BB-93CF-2DBF5E166C0F}"/>
          </ac:spMkLst>
        </pc:spChg>
      </pc:sldChg>
      <pc:sldChg chg="modSp mod modClrScheme chgLayout">
        <pc:chgData name="Lee, Jaeyoung" userId="S::jaeyounglee@vt.edu::cb2cbbb3-7738-471e-9843-05184e33a5d0" providerId="AD" clId="Web-{C6B41EB1-1769-43CF-827F-B51FAEF3720D}" dt="2025-05-20T16:45:05.515" v="2"/>
        <pc:sldMkLst>
          <pc:docMk/>
          <pc:sldMk cId="2839124881" sldId="403"/>
        </pc:sldMkLst>
        <pc:spChg chg="mod ord">
          <ac:chgData name="Lee, Jaeyoung" userId="S::jaeyounglee@vt.edu::cb2cbbb3-7738-471e-9843-05184e33a5d0" providerId="AD" clId="Web-{C6B41EB1-1769-43CF-827F-B51FAEF3720D}" dt="2025-05-20T16:45:05.515" v="2"/>
          <ac:spMkLst>
            <pc:docMk/>
            <pc:sldMk cId="2839124881" sldId="403"/>
            <ac:spMk id="10" creationId="{2D11BF4C-F50A-4AD5-97CE-C75E62F25413}"/>
          </ac:spMkLst>
        </pc:spChg>
        <pc:spChg chg="mod ord">
          <ac:chgData name="Lee, Jaeyoung" userId="S::jaeyounglee@vt.edu::cb2cbbb3-7738-471e-9843-05184e33a5d0" providerId="AD" clId="Web-{C6B41EB1-1769-43CF-827F-B51FAEF3720D}" dt="2025-05-20T16:45:05.515" v="2"/>
          <ac:spMkLst>
            <pc:docMk/>
            <pc:sldMk cId="2839124881" sldId="403"/>
            <ac:spMk id="158" creationId="{40558D1B-C55B-92B4-72B1-892CB8ED745E}"/>
          </ac:spMkLst>
        </pc:spChg>
      </pc:sldChg>
      <pc:sldChg chg="modSp mod modClrScheme chgLayout">
        <pc:chgData name="Lee, Jaeyoung" userId="S::jaeyounglee@vt.edu::cb2cbbb3-7738-471e-9843-05184e33a5d0" providerId="AD" clId="Web-{C6B41EB1-1769-43CF-827F-B51FAEF3720D}" dt="2025-05-20T16:45:05.515" v="2"/>
        <pc:sldMkLst>
          <pc:docMk/>
          <pc:sldMk cId="2019547296" sldId="404"/>
        </pc:sldMkLst>
        <pc:spChg chg="mod ord">
          <ac:chgData name="Lee, Jaeyoung" userId="S::jaeyounglee@vt.edu::cb2cbbb3-7738-471e-9843-05184e33a5d0" providerId="AD" clId="Web-{C6B41EB1-1769-43CF-827F-B51FAEF3720D}" dt="2025-05-20T16:45:05.515" v="2"/>
          <ac:spMkLst>
            <pc:docMk/>
            <pc:sldMk cId="2019547296" sldId="404"/>
            <ac:spMk id="6" creationId="{D231249E-7F0F-4F8B-BEFA-7506DE699E28}"/>
          </ac:spMkLst>
        </pc:spChg>
        <pc:spChg chg="mod ord">
          <ac:chgData name="Lee, Jaeyoung" userId="S::jaeyounglee@vt.edu::cb2cbbb3-7738-471e-9843-05184e33a5d0" providerId="AD" clId="Web-{C6B41EB1-1769-43CF-827F-B51FAEF3720D}" dt="2025-05-20T16:45:05.515" v="2"/>
          <ac:spMkLst>
            <pc:docMk/>
            <pc:sldMk cId="2019547296" sldId="404"/>
            <ac:spMk id="158" creationId="{DB0A88EB-A660-CF07-C9AE-EF0D4FEF4CE9}"/>
          </ac:spMkLst>
        </pc:spChg>
      </pc:sldChg>
      <pc:sldChg chg="modSp mod modClrScheme chgLayout">
        <pc:chgData name="Lee, Jaeyoung" userId="S::jaeyounglee@vt.edu::cb2cbbb3-7738-471e-9843-05184e33a5d0" providerId="AD" clId="Web-{C6B41EB1-1769-43CF-827F-B51FAEF3720D}" dt="2025-05-20T16:45:05.515" v="2"/>
        <pc:sldMkLst>
          <pc:docMk/>
          <pc:sldMk cId="2106088132" sldId="406"/>
        </pc:sldMkLst>
        <pc:spChg chg="mod ord">
          <ac:chgData name="Lee, Jaeyoung" userId="S::jaeyounglee@vt.edu::cb2cbbb3-7738-471e-9843-05184e33a5d0" providerId="AD" clId="Web-{C6B41EB1-1769-43CF-827F-B51FAEF3720D}" dt="2025-05-20T16:45:05.515" v="2"/>
          <ac:spMkLst>
            <pc:docMk/>
            <pc:sldMk cId="2106088132" sldId="406"/>
            <ac:spMk id="9" creationId="{B190A227-9D66-45A7-8E0C-D090265C7F35}"/>
          </ac:spMkLst>
        </pc:spChg>
        <pc:spChg chg="mod ord">
          <ac:chgData name="Lee, Jaeyoung" userId="S::jaeyounglee@vt.edu::cb2cbbb3-7738-471e-9843-05184e33a5d0" providerId="AD" clId="Web-{C6B41EB1-1769-43CF-827F-B51FAEF3720D}" dt="2025-05-20T16:45:05.515" v="2"/>
          <ac:spMkLst>
            <pc:docMk/>
            <pc:sldMk cId="2106088132" sldId="406"/>
            <ac:spMk id="158" creationId="{41EBCFE5-F412-830B-A7AE-E124BD107A53}"/>
          </ac:spMkLst>
        </pc:spChg>
      </pc:sldChg>
      <pc:sldChg chg="modSp mod modClrScheme chgLayout">
        <pc:chgData name="Lee, Jaeyoung" userId="S::jaeyounglee@vt.edu::cb2cbbb3-7738-471e-9843-05184e33a5d0" providerId="AD" clId="Web-{C6B41EB1-1769-43CF-827F-B51FAEF3720D}" dt="2025-05-20T16:45:05.515" v="2"/>
        <pc:sldMkLst>
          <pc:docMk/>
          <pc:sldMk cId="2712850989" sldId="407"/>
        </pc:sldMkLst>
        <pc:spChg chg="mod ord">
          <ac:chgData name="Lee, Jaeyoung" userId="S::jaeyounglee@vt.edu::cb2cbbb3-7738-471e-9843-05184e33a5d0" providerId="AD" clId="Web-{C6B41EB1-1769-43CF-827F-B51FAEF3720D}" dt="2025-05-20T16:45:05.515" v="2"/>
          <ac:spMkLst>
            <pc:docMk/>
            <pc:sldMk cId="2712850989" sldId="407"/>
            <ac:spMk id="5" creationId="{F53775F5-6E6A-4EBB-851D-8175330876C0}"/>
          </ac:spMkLst>
        </pc:spChg>
        <pc:spChg chg="mod ord">
          <ac:chgData name="Lee, Jaeyoung" userId="S::jaeyounglee@vt.edu::cb2cbbb3-7738-471e-9843-05184e33a5d0" providerId="AD" clId="Web-{C6B41EB1-1769-43CF-827F-B51FAEF3720D}" dt="2025-05-20T16:45:05.515" v="2"/>
          <ac:spMkLst>
            <pc:docMk/>
            <pc:sldMk cId="2712850989" sldId="407"/>
            <ac:spMk id="21" creationId="{28F4E260-1EC9-A76A-B5B6-AAA90077E7BF}"/>
          </ac:spMkLst>
        </pc:spChg>
      </pc:sldChg>
      <pc:sldChg chg="modSp mod modClrScheme chgLayout">
        <pc:chgData name="Lee, Jaeyoung" userId="S::jaeyounglee@vt.edu::cb2cbbb3-7738-471e-9843-05184e33a5d0" providerId="AD" clId="Web-{C6B41EB1-1769-43CF-827F-B51FAEF3720D}" dt="2025-05-20T16:45:05.515" v="2"/>
        <pc:sldMkLst>
          <pc:docMk/>
          <pc:sldMk cId="2761833086" sldId="408"/>
        </pc:sldMkLst>
        <pc:spChg chg="mod ord">
          <ac:chgData name="Lee, Jaeyoung" userId="S::jaeyounglee@vt.edu::cb2cbbb3-7738-471e-9843-05184e33a5d0" providerId="AD" clId="Web-{C6B41EB1-1769-43CF-827F-B51FAEF3720D}" dt="2025-05-20T16:45:05.515" v="2"/>
          <ac:spMkLst>
            <pc:docMk/>
            <pc:sldMk cId="2761833086" sldId="408"/>
            <ac:spMk id="5" creationId="{FFE6C9A2-FED2-4E14-9F73-A1CEFA4F5F68}"/>
          </ac:spMkLst>
        </pc:spChg>
      </pc:sldChg>
      <pc:sldChg chg="modSp mod modClrScheme chgLayout">
        <pc:chgData name="Lee, Jaeyoung" userId="S::jaeyounglee@vt.edu::cb2cbbb3-7738-471e-9843-05184e33a5d0" providerId="AD" clId="Web-{C6B41EB1-1769-43CF-827F-B51FAEF3720D}" dt="2025-05-20T16:45:05.515" v="2"/>
        <pc:sldMkLst>
          <pc:docMk/>
          <pc:sldMk cId="403745510" sldId="410"/>
        </pc:sldMkLst>
        <pc:spChg chg="mod ord">
          <ac:chgData name="Lee, Jaeyoung" userId="S::jaeyounglee@vt.edu::cb2cbbb3-7738-471e-9843-05184e33a5d0" providerId="AD" clId="Web-{C6B41EB1-1769-43CF-827F-B51FAEF3720D}" dt="2025-05-20T16:45:05.515" v="2"/>
          <ac:spMkLst>
            <pc:docMk/>
            <pc:sldMk cId="403745510" sldId="410"/>
            <ac:spMk id="12" creationId="{808BD611-1E44-417D-AA9B-BFD8207E6822}"/>
          </ac:spMkLst>
        </pc:spChg>
        <pc:spChg chg="mod ord">
          <ac:chgData name="Lee, Jaeyoung" userId="S::jaeyounglee@vt.edu::cb2cbbb3-7738-471e-9843-05184e33a5d0" providerId="AD" clId="Web-{C6B41EB1-1769-43CF-827F-B51FAEF3720D}" dt="2025-05-20T16:45:05.515" v="2"/>
          <ac:spMkLst>
            <pc:docMk/>
            <pc:sldMk cId="403745510" sldId="410"/>
            <ac:spMk id="158" creationId="{DE41EFF8-7E6D-8609-D81A-FD0B63BA484E}"/>
          </ac:spMkLst>
        </pc:spChg>
      </pc:sldChg>
      <pc:sldChg chg="modSp mod modClrScheme chgLayout">
        <pc:chgData name="Lee, Jaeyoung" userId="S::jaeyounglee@vt.edu::cb2cbbb3-7738-471e-9843-05184e33a5d0" providerId="AD" clId="Web-{C6B41EB1-1769-43CF-827F-B51FAEF3720D}" dt="2025-05-20T16:45:05.515" v="2"/>
        <pc:sldMkLst>
          <pc:docMk/>
          <pc:sldMk cId="3794377417" sldId="411"/>
        </pc:sldMkLst>
        <pc:spChg chg="mod ord">
          <ac:chgData name="Lee, Jaeyoung" userId="S::jaeyounglee@vt.edu::cb2cbbb3-7738-471e-9843-05184e33a5d0" providerId="AD" clId="Web-{C6B41EB1-1769-43CF-827F-B51FAEF3720D}" dt="2025-05-20T16:45:05.515" v="2"/>
          <ac:spMkLst>
            <pc:docMk/>
            <pc:sldMk cId="3794377417" sldId="411"/>
            <ac:spMk id="2" creationId="{F31A7E1C-92B8-AE0A-7496-259632FCE364}"/>
          </ac:spMkLst>
        </pc:spChg>
        <pc:spChg chg="mod ord">
          <ac:chgData name="Lee, Jaeyoung" userId="S::jaeyounglee@vt.edu::cb2cbbb3-7738-471e-9843-05184e33a5d0" providerId="AD" clId="Web-{C6B41EB1-1769-43CF-827F-B51FAEF3720D}" dt="2025-05-20T16:45:05.515" v="2"/>
          <ac:spMkLst>
            <pc:docMk/>
            <pc:sldMk cId="3794377417" sldId="411"/>
            <ac:spMk id="6" creationId="{9E3C46AE-F3CC-B76D-4826-62196978DBCD}"/>
          </ac:spMkLst>
        </pc:spChg>
        <pc:graphicFrameChg chg="mod ord">
          <ac:chgData name="Lee, Jaeyoung" userId="S::jaeyounglee@vt.edu::cb2cbbb3-7738-471e-9843-05184e33a5d0" providerId="AD" clId="Web-{C6B41EB1-1769-43CF-827F-B51FAEF3720D}" dt="2025-05-20T16:45:05.515" v="2"/>
          <ac:graphicFrameMkLst>
            <pc:docMk/>
            <pc:sldMk cId="3794377417" sldId="411"/>
            <ac:graphicFrameMk id="5" creationId="{CABADAB9-176A-A023-147D-0C21A84FC734}"/>
          </ac:graphicFrameMkLst>
        </pc:graphicFrameChg>
      </pc:sldChg>
      <pc:sldChg chg="modSp mod modClrScheme chgLayout">
        <pc:chgData name="Lee, Jaeyoung" userId="S::jaeyounglee@vt.edu::cb2cbbb3-7738-471e-9843-05184e33a5d0" providerId="AD" clId="Web-{C6B41EB1-1769-43CF-827F-B51FAEF3720D}" dt="2025-05-20T16:45:05.515" v="2"/>
        <pc:sldMkLst>
          <pc:docMk/>
          <pc:sldMk cId="3394658817" sldId="412"/>
        </pc:sldMkLst>
        <pc:spChg chg="mod ord">
          <ac:chgData name="Lee, Jaeyoung" userId="S::jaeyounglee@vt.edu::cb2cbbb3-7738-471e-9843-05184e33a5d0" providerId="AD" clId="Web-{C6B41EB1-1769-43CF-827F-B51FAEF3720D}" dt="2025-05-20T16:45:05.515" v="2"/>
          <ac:spMkLst>
            <pc:docMk/>
            <pc:sldMk cId="3394658817" sldId="412"/>
            <ac:spMk id="17" creationId="{FF20A3F7-8ABB-45ED-9871-4C946367F9F7}"/>
          </ac:spMkLst>
        </pc:spChg>
        <pc:spChg chg="mod ord">
          <ac:chgData name="Lee, Jaeyoung" userId="S::jaeyounglee@vt.edu::cb2cbbb3-7738-471e-9843-05184e33a5d0" providerId="AD" clId="Web-{C6B41EB1-1769-43CF-827F-B51FAEF3720D}" dt="2025-05-20T16:45:05.515" v="2"/>
          <ac:spMkLst>
            <pc:docMk/>
            <pc:sldMk cId="3394658817" sldId="412"/>
            <ac:spMk id="21" creationId="{E44EF331-AA66-3D78-6258-FA28B42034D0}"/>
          </ac:spMkLst>
        </pc:spChg>
      </pc:sldChg>
      <pc:sldChg chg="modSp mod modClrScheme chgLayout">
        <pc:chgData name="Lee, Jaeyoung" userId="S::jaeyounglee@vt.edu::cb2cbbb3-7738-471e-9843-05184e33a5d0" providerId="AD" clId="Web-{C6B41EB1-1769-43CF-827F-B51FAEF3720D}" dt="2025-05-20T16:45:05.515" v="2"/>
        <pc:sldMkLst>
          <pc:docMk/>
          <pc:sldMk cId="2754376593" sldId="413"/>
        </pc:sldMkLst>
        <pc:spChg chg="mod ord">
          <ac:chgData name="Lee, Jaeyoung" userId="S::jaeyounglee@vt.edu::cb2cbbb3-7738-471e-9843-05184e33a5d0" providerId="AD" clId="Web-{C6B41EB1-1769-43CF-827F-B51FAEF3720D}" dt="2025-05-20T16:45:05.515" v="2"/>
          <ac:spMkLst>
            <pc:docMk/>
            <pc:sldMk cId="2754376593" sldId="413"/>
            <ac:spMk id="2" creationId="{E446EA9E-1A00-A627-D3C1-5812BF0EB9DC}"/>
          </ac:spMkLst>
        </pc:spChg>
        <pc:spChg chg="mod ord">
          <ac:chgData name="Lee, Jaeyoung" userId="S::jaeyounglee@vt.edu::cb2cbbb3-7738-471e-9843-05184e33a5d0" providerId="AD" clId="Web-{C6B41EB1-1769-43CF-827F-B51FAEF3720D}" dt="2025-05-20T16:45:05.515" v="2"/>
          <ac:spMkLst>
            <pc:docMk/>
            <pc:sldMk cId="2754376593" sldId="413"/>
            <ac:spMk id="6" creationId="{02CC44C2-4BCF-6A65-24BE-8BB7D889FD3D}"/>
          </ac:spMkLst>
        </pc:spChg>
        <pc:graphicFrameChg chg="mod ord">
          <ac:chgData name="Lee, Jaeyoung" userId="S::jaeyounglee@vt.edu::cb2cbbb3-7738-471e-9843-05184e33a5d0" providerId="AD" clId="Web-{C6B41EB1-1769-43CF-827F-B51FAEF3720D}" dt="2025-05-20T16:45:05.515" v="2"/>
          <ac:graphicFrameMkLst>
            <pc:docMk/>
            <pc:sldMk cId="2754376593" sldId="413"/>
            <ac:graphicFrameMk id="5" creationId="{95C34568-5E5C-81C7-83EF-0CC913E9C1CC}"/>
          </ac:graphicFrameMkLst>
        </pc:graphicFrameChg>
      </pc:sldChg>
      <pc:sldChg chg="modSp mod modClrScheme chgLayout">
        <pc:chgData name="Lee, Jaeyoung" userId="S::jaeyounglee@vt.edu::cb2cbbb3-7738-471e-9843-05184e33a5d0" providerId="AD" clId="Web-{C6B41EB1-1769-43CF-827F-B51FAEF3720D}" dt="2025-05-20T16:45:05.515" v="2"/>
        <pc:sldMkLst>
          <pc:docMk/>
          <pc:sldMk cId="1683813474" sldId="414"/>
        </pc:sldMkLst>
        <pc:spChg chg="mod ord">
          <ac:chgData name="Lee, Jaeyoung" userId="S::jaeyounglee@vt.edu::cb2cbbb3-7738-471e-9843-05184e33a5d0" providerId="AD" clId="Web-{C6B41EB1-1769-43CF-827F-B51FAEF3720D}" dt="2025-05-20T16:45:05.515" v="2"/>
          <ac:spMkLst>
            <pc:docMk/>
            <pc:sldMk cId="1683813474" sldId="414"/>
            <ac:spMk id="2" creationId="{604C2055-7563-C78D-7FE0-B63AA25ADFF6}"/>
          </ac:spMkLst>
        </pc:spChg>
        <pc:spChg chg="mod ord">
          <ac:chgData name="Lee, Jaeyoung" userId="S::jaeyounglee@vt.edu::cb2cbbb3-7738-471e-9843-05184e33a5d0" providerId="AD" clId="Web-{C6B41EB1-1769-43CF-827F-B51FAEF3720D}" dt="2025-05-20T16:45:05.515" v="2"/>
          <ac:spMkLst>
            <pc:docMk/>
            <pc:sldMk cId="1683813474" sldId="414"/>
            <ac:spMk id="6" creationId="{5E7BC72C-DE24-F3E8-6E59-19F8C9906FE2}"/>
          </ac:spMkLst>
        </pc:spChg>
        <pc:graphicFrameChg chg="mod ord">
          <ac:chgData name="Lee, Jaeyoung" userId="S::jaeyounglee@vt.edu::cb2cbbb3-7738-471e-9843-05184e33a5d0" providerId="AD" clId="Web-{C6B41EB1-1769-43CF-827F-B51FAEF3720D}" dt="2025-05-20T16:45:05.515" v="2"/>
          <ac:graphicFrameMkLst>
            <pc:docMk/>
            <pc:sldMk cId="1683813474" sldId="414"/>
            <ac:graphicFrameMk id="5" creationId="{95CF076A-7F54-7A17-97BE-336EFE9D8386}"/>
          </ac:graphicFrameMkLst>
        </pc:graphicFrameChg>
      </pc:sldChg>
      <pc:sldChg chg="mod modClrScheme chgLayout">
        <pc:chgData name="Lee, Jaeyoung" userId="S::jaeyounglee@vt.edu::cb2cbbb3-7738-471e-9843-05184e33a5d0" providerId="AD" clId="Web-{C6B41EB1-1769-43CF-827F-B51FAEF3720D}" dt="2025-05-20T16:45:05.515" v="2"/>
        <pc:sldMkLst>
          <pc:docMk/>
          <pc:sldMk cId="217992303" sldId="417"/>
        </pc:sldMkLst>
      </pc:sldChg>
      <pc:sldChg chg="modSp mod modClrScheme chgLayout">
        <pc:chgData name="Lee, Jaeyoung" userId="S::jaeyounglee@vt.edu::cb2cbbb3-7738-471e-9843-05184e33a5d0" providerId="AD" clId="Web-{C6B41EB1-1769-43CF-827F-B51FAEF3720D}" dt="2025-05-20T16:45:05.515" v="2"/>
        <pc:sldMkLst>
          <pc:docMk/>
          <pc:sldMk cId="4028235508" sldId="418"/>
        </pc:sldMkLst>
        <pc:spChg chg="mod ord">
          <ac:chgData name="Lee, Jaeyoung" userId="S::jaeyounglee@vt.edu::cb2cbbb3-7738-471e-9843-05184e33a5d0" providerId="AD" clId="Web-{C6B41EB1-1769-43CF-827F-B51FAEF3720D}" dt="2025-05-20T16:45:05.515" v="2"/>
          <ac:spMkLst>
            <pc:docMk/>
            <pc:sldMk cId="4028235508" sldId="418"/>
            <ac:spMk id="2" creationId="{3DC6CC32-12E2-40AB-91E7-E065E3B54AA8}"/>
          </ac:spMkLst>
        </pc:spChg>
        <pc:spChg chg="mod ord">
          <ac:chgData name="Lee, Jaeyoung" userId="S::jaeyounglee@vt.edu::cb2cbbb3-7738-471e-9843-05184e33a5d0" providerId="AD" clId="Web-{C6B41EB1-1769-43CF-827F-B51FAEF3720D}" dt="2025-05-20T16:45:05.515" v="2"/>
          <ac:spMkLst>
            <pc:docMk/>
            <pc:sldMk cId="4028235508" sldId="418"/>
            <ac:spMk id="6" creationId="{00000000-0000-0000-0000-000000000000}"/>
          </ac:spMkLst>
        </pc:spChg>
        <pc:graphicFrameChg chg="mod ord">
          <ac:chgData name="Lee, Jaeyoung" userId="S::jaeyounglee@vt.edu::cb2cbbb3-7738-471e-9843-05184e33a5d0" providerId="AD" clId="Web-{C6B41EB1-1769-43CF-827F-B51FAEF3720D}" dt="2025-05-20T16:45:05.515" v="2"/>
          <ac:graphicFrameMkLst>
            <pc:docMk/>
            <pc:sldMk cId="4028235508" sldId="418"/>
            <ac:graphicFrameMk id="5" creationId="{59405A29-4A0F-429B-A6BA-2D3E9946C76A}"/>
          </ac:graphicFrameMkLst>
        </pc:graphicFrameChg>
      </pc:sldChg>
      <pc:sldChg chg="modSp mod modClrScheme chgLayout">
        <pc:chgData name="Lee, Jaeyoung" userId="S::jaeyounglee@vt.edu::cb2cbbb3-7738-471e-9843-05184e33a5d0" providerId="AD" clId="Web-{C6B41EB1-1769-43CF-827F-B51FAEF3720D}" dt="2025-05-20T16:45:05.515" v="2"/>
        <pc:sldMkLst>
          <pc:docMk/>
          <pc:sldMk cId="3219192117" sldId="419"/>
        </pc:sldMkLst>
        <pc:spChg chg="mod ord">
          <ac:chgData name="Lee, Jaeyoung" userId="S::jaeyounglee@vt.edu::cb2cbbb3-7738-471e-9843-05184e33a5d0" providerId="AD" clId="Web-{C6B41EB1-1769-43CF-827F-B51FAEF3720D}" dt="2025-05-20T16:45:05.515" v="2"/>
          <ac:spMkLst>
            <pc:docMk/>
            <pc:sldMk cId="3219192117" sldId="419"/>
            <ac:spMk id="21" creationId="{2CE4C79C-EDD6-4572-D097-CD0BAC744539}"/>
          </ac:spMkLst>
        </pc:spChg>
      </pc:sldChg>
      <pc:sldChg chg="modSp mod modClrScheme chgLayout">
        <pc:chgData name="Lee, Jaeyoung" userId="S::jaeyounglee@vt.edu::cb2cbbb3-7738-471e-9843-05184e33a5d0" providerId="AD" clId="Web-{C6B41EB1-1769-43CF-827F-B51FAEF3720D}" dt="2025-05-20T16:45:05.515" v="2"/>
        <pc:sldMkLst>
          <pc:docMk/>
          <pc:sldMk cId="1239768881" sldId="420"/>
        </pc:sldMkLst>
        <pc:spChg chg="mod ord">
          <ac:chgData name="Lee, Jaeyoung" userId="S::jaeyounglee@vt.edu::cb2cbbb3-7738-471e-9843-05184e33a5d0" providerId="AD" clId="Web-{C6B41EB1-1769-43CF-827F-B51FAEF3720D}" dt="2025-05-20T16:45:05.515" v="2"/>
          <ac:spMkLst>
            <pc:docMk/>
            <pc:sldMk cId="1239768881" sldId="420"/>
            <ac:spMk id="20" creationId="{BD498B2C-2832-0CB6-0E9F-4B782C38E95A}"/>
          </ac:spMkLst>
        </pc:spChg>
        <pc:spChg chg="mod ord">
          <ac:chgData name="Lee, Jaeyoung" userId="S::jaeyounglee@vt.edu::cb2cbbb3-7738-471e-9843-05184e33a5d0" providerId="AD" clId="Web-{C6B41EB1-1769-43CF-827F-B51FAEF3720D}" dt="2025-05-20T16:45:05.515" v="2"/>
          <ac:spMkLst>
            <pc:docMk/>
            <pc:sldMk cId="1239768881" sldId="420"/>
            <ac:spMk id="21" creationId="{A47C502A-ACAF-24B2-A407-126777653492}"/>
          </ac:spMkLst>
        </pc:spChg>
      </pc:sldChg>
      <pc:sldChg chg="modSp mod modClrScheme chgLayout">
        <pc:chgData name="Lee, Jaeyoung" userId="S::jaeyounglee@vt.edu::cb2cbbb3-7738-471e-9843-05184e33a5d0" providerId="AD" clId="Web-{C6B41EB1-1769-43CF-827F-B51FAEF3720D}" dt="2025-05-20T16:45:05.515" v="2"/>
        <pc:sldMkLst>
          <pc:docMk/>
          <pc:sldMk cId="2209881070" sldId="421"/>
        </pc:sldMkLst>
        <pc:spChg chg="mod ord">
          <ac:chgData name="Lee, Jaeyoung" userId="S::jaeyounglee@vt.edu::cb2cbbb3-7738-471e-9843-05184e33a5d0" providerId="AD" clId="Web-{C6B41EB1-1769-43CF-827F-B51FAEF3720D}" dt="2025-05-20T16:45:05.515" v="2"/>
          <ac:spMkLst>
            <pc:docMk/>
            <pc:sldMk cId="2209881070" sldId="421"/>
            <ac:spMk id="20" creationId="{FB5E6D50-91EE-1E3D-6B4E-6BB7CC43FEB0}"/>
          </ac:spMkLst>
        </pc:spChg>
        <pc:spChg chg="mod ord">
          <ac:chgData name="Lee, Jaeyoung" userId="S::jaeyounglee@vt.edu::cb2cbbb3-7738-471e-9843-05184e33a5d0" providerId="AD" clId="Web-{C6B41EB1-1769-43CF-827F-B51FAEF3720D}" dt="2025-05-20T16:45:05.515" v="2"/>
          <ac:spMkLst>
            <pc:docMk/>
            <pc:sldMk cId="2209881070" sldId="421"/>
            <ac:spMk id="21" creationId="{FE2B9D95-3968-39EF-EF95-EE53A6549152}"/>
          </ac:spMkLst>
        </pc:spChg>
      </pc:sldChg>
      <pc:sldChg chg="modSp mod modClrScheme chgLayout">
        <pc:chgData name="Lee, Jaeyoung" userId="S::jaeyounglee@vt.edu::cb2cbbb3-7738-471e-9843-05184e33a5d0" providerId="AD" clId="Web-{C6B41EB1-1769-43CF-827F-B51FAEF3720D}" dt="2025-05-20T16:45:05.515" v="2"/>
        <pc:sldMkLst>
          <pc:docMk/>
          <pc:sldMk cId="19074612" sldId="422"/>
        </pc:sldMkLst>
        <pc:spChg chg="mod ord">
          <ac:chgData name="Lee, Jaeyoung" userId="S::jaeyounglee@vt.edu::cb2cbbb3-7738-471e-9843-05184e33a5d0" providerId="AD" clId="Web-{C6B41EB1-1769-43CF-827F-B51FAEF3720D}" dt="2025-05-20T16:45:05.515" v="2"/>
          <ac:spMkLst>
            <pc:docMk/>
            <pc:sldMk cId="19074612" sldId="422"/>
            <ac:spMk id="20" creationId="{119C34B2-9AF1-D933-FA15-EA3CF063CE44}"/>
          </ac:spMkLst>
        </pc:spChg>
        <pc:spChg chg="mod ord">
          <ac:chgData name="Lee, Jaeyoung" userId="S::jaeyounglee@vt.edu::cb2cbbb3-7738-471e-9843-05184e33a5d0" providerId="AD" clId="Web-{C6B41EB1-1769-43CF-827F-B51FAEF3720D}" dt="2025-05-20T16:45:05.515" v="2"/>
          <ac:spMkLst>
            <pc:docMk/>
            <pc:sldMk cId="19074612" sldId="422"/>
            <ac:spMk id="21" creationId="{714E7BBD-7504-1B65-F41E-19803039E6C9}"/>
          </ac:spMkLst>
        </pc:spChg>
      </pc:sldChg>
      <pc:sldChg chg="modSp mod modClrScheme chgLayout">
        <pc:chgData name="Lee, Jaeyoung" userId="S::jaeyounglee@vt.edu::cb2cbbb3-7738-471e-9843-05184e33a5d0" providerId="AD" clId="Web-{C6B41EB1-1769-43CF-827F-B51FAEF3720D}" dt="2025-05-20T16:45:05.515" v="2"/>
        <pc:sldMkLst>
          <pc:docMk/>
          <pc:sldMk cId="3291799801" sldId="423"/>
        </pc:sldMkLst>
        <pc:spChg chg="mod ord">
          <ac:chgData name="Lee, Jaeyoung" userId="S::jaeyounglee@vt.edu::cb2cbbb3-7738-471e-9843-05184e33a5d0" providerId="AD" clId="Web-{C6B41EB1-1769-43CF-827F-B51FAEF3720D}" dt="2025-05-20T16:45:05.515" v="2"/>
          <ac:spMkLst>
            <pc:docMk/>
            <pc:sldMk cId="3291799801" sldId="423"/>
            <ac:spMk id="20" creationId="{57DD1CD5-0354-1DEB-2F97-0FD9F025E017}"/>
          </ac:spMkLst>
        </pc:spChg>
        <pc:spChg chg="mod ord">
          <ac:chgData name="Lee, Jaeyoung" userId="S::jaeyounglee@vt.edu::cb2cbbb3-7738-471e-9843-05184e33a5d0" providerId="AD" clId="Web-{C6B41EB1-1769-43CF-827F-B51FAEF3720D}" dt="2025-05-20T16:45:05.515" v="2"/>
          <ac:spMkLst>
            <pc:docMk/>
            <pc:sldMk cId="3291799801" sldId="423"/>
            <ac:spMk id="21" creationId="{E66089B4-8F19-1EA0-6927-72CBE1528911}"/>
          </ac:spMkLst>
        </pc:spChg>
      </pc:sldChg>
      <pc:sldChg chg="modSp mod modClrScheme chgLayout">
        <pc:chgData name="Lee, Jaeyoung" userId="S::jaeyounglee@vt.edu::cb2cbbb3-7738-471e-9843-05184e33a5d0" providerId="AD" clId="Web-{C6B41EB1-1769-43CF-827F-B51FAEF3720D}" dt="2025-05-20T16:45:05.515" v="2"/>
        <pc:sldMkLst>
          <pc:docMk/>
          <pc:sldMk cId="897659428" sldId="424"/>
        </pc:sldMkLst>
        <pc:spChg chg="mod ord">
          <ac:chgData name="Lee, Jaeyoung" userId="S::jaeyounglee@vt.edu::cb2cbbb3-7738-471e-9843-05184e33a5d0" providerId="AD" clId="Web-{C6B41EB1-1769-43CF-827F-B51FAEF3720D}" dt="2025-05-20T16:45:05.515" v="2"/>
          <ac:spMkLst>
            <pc:docMk/>
            <pc:sldMk cId="897659428" sldId="424"/>
            <ac:spMk id="21" creationId="{4C7C8132-2920-BE29-AD48-3A56F6CFE3C8}"/>
          </ac:spMkLst>
        </pc:spChg>
      </pc:sldChg>
      <pc:sldChg chg="modSp mod modClrScheme chgLayout">
        <pc:chgData name="Lee, Jaeyoung" userId="S::jaeyounglee@vt.edu::cb2cbbb3-7738-471e-9843-05184e33a5d0" providerId="AD" clId="Web-{C6B41EB1-1769-43CF-827F-B51FAEF3720D}" dt="2025-05-20T16:45:05.515" v="2"/>
        <pc:sldMkLst>
          <pc:docMk/>
          <pc:sldMk cId="4198365923" sldId="425"/>
        </pc:sldMkLst>
        <pc:spChg chg="mod ord">
          <ac:chgData name="Lee, Jaeyoung" userId="S::jaeyounglee@vt.edu::cb2cbbb3-7738-471e-9843-05184e33a5d0" providerId="AD" clId="Web-{C6B41EB1-1769-43CF-827F-B51FAEF3720D}" dt="2025-05-20T16:45:05.515" v="2"/>
          <ac:spMkLst>
            <pc:docMk/>
            <pc:sldMk cId="4198365923" sldId="425"/>
            <ac:spMk id="21" creationId="{3154EA5B-BF02-D023-B90C-611524E51271}"/>
          </ac:spMkLst>
        </pc:spChg>
      </pc:sldChg>
      <pc:sldChg chg="modSp mod modClrScheme chgLayout">
        <pc:chgData name="Lee, Jaeyoung" userId="S::jaeyounglee@vt.edu::cb2cbbb3-7738-471e-9843-05184e33a5d0" providerId="AD" clId="Web-{C6B41EB1-1769-43CF-827F-B51FAEF3720D}" dt="2025-05-20T16:45:05.515" v="2"/>
        <pc:sldMkLst>
          <pc:docMk/>
          <pc:sldMk cId="1846733904" sldId="426"/>
        </pc:sldMkLst>
        <pc:spChg chg="mod ord">
          <ac:chgData name="Lee, Jaeyoung" userId="S::jaeyounglee@vt.edu::cb2cbbb3-7738-471e-9843-05184e33a5d0" providerId="AD" clId="Web-{C6B41EB1-1769-43CF-827F-B51FAEF3720D}" dt="2025-05-20T16:45:05.515" v="2"/>
          <ac:spMkLst>
            <pc:docMk/>
            <pc:sldMk cId="1846733904" sldId="426"/>
            <ac:spMk id="21" creationId="{39361888-7B73-E8FA-4689-A796C5CC7887}"/>
          </ac:spMkLst>
        </pc:spChg>
      </pc:sldChg>
      <pc:sldChg chg="modSp mod modClrScheme chgLayout">
        <pc:chgData name="Lee, Jaeyoung" userId="S::jaeyounglee@vt.edu::cb2cbbb3-7738-471e-9843-05184e33a5d0" providerId="AD" clId="Web-{C6B41EB1-1769-43CF-827F-B51FAEF3720D}" dt="2025-05-20T16:45:05.515" v="2"/>
        <pc:sldMkLst>
          <pc:docMk/>
          <pc:sldMk cId="2141726422" sldId="427"/>
        </pc:sldMkLst>
        <pc:spChg chg="mod ord">
          <ac:chgData name="Lee, Jaeyoung" userId="S::jaeyounglee@vt.edu::cb2cbbb3-7738-471e-9843-05184e33a5d0" providerId="AD" clId="Web-{C6B41EB1-1769-43CF-827F-B51FAEF3720D}" dt="2025-05-20T16:45:05.515" v="2"/>
          <ac:spMkLst>
            <pc:docMk/>
            <pc:sldMk cId="2141726422" sldId="427"/>
            <ac:spMk id="21" creationId="{E702FC13-B0DA-5811-5786-F8EBF9D9D901}"/>
          </ac:spMkLst>
        </pc:spChg>
      </pc:sldChg>
      <pc:sldChg chg="modSp mod modClrScheme chgLayout">
        <pc:chgData name="Lee, Jaeyoung" userId="S::jaeyounglee@vt.edu::cb2cbbb3-7738-471e-9843-05184e33a5d0" providerId="AD" clId="Web-{C6B41EB1-1769-43CF-827F-B51FAEF3720D}" dt="2025-05-20T16:45:05.515" v="2"/>
        <pc:sldMkLst>
          <pc:docMk/>
          <pc:sldMk cId="764699833" sldId="428"/>
        </pc:sldMkLst>
        <pc:spChg chg="mod ord">
          <ac:chgData name="Lee, Jaeyoung" userId="S::jaeyounglee@vt.edu::cb2cbbb3-7738-471e-9843-05184e33a5d0" providerId="AD" clId="Web-{C6B41EB1-1769-43CF-827F-B51FAEF3720D}" dt="2025-05-20T16:45:05.515" v="2"/>
          <ac:spMkLst>
            <pc:docMk/>
            <pc:sldMk cId="764699833" sldId="428"/>
            <ac:spMk id="20" creationId="{148748A1-12DE-3037-0062-F47161C7D0E8}"/>
          </ac:spMkLst>
        </pc:spChg>
        <pc:spChg chg="mod ord">
          <ac:chgData name="Lee, Jaeyoung" userId="S::jaeyounglee@vt.edu::cb2cbbb3-7738-471e-9843-05184e33a5d0" providerId="AD" clId="Web-{C6B41EB1-1769-43CF-827F-B51FAEF3720D}" dt="2025-05-20T16:45:05.515" v="2"/>
          <ac:spMkLst>
            <pc:docMk/>
            <pc:sldMk cId="764699833" sldId="428"/>
            <ac:spMk id="21" creationId="{5B52C8A7-3563-D704-03B0-339FE73FAACB}"/>
          </ac:spMkLst>
        </pc:spChg>
      </pc:sldChg>
      <pc:sldChg chg="modSp mod modClrScheme chgLayout">
        <pc:chgData name="Lee, Jaeyoung" userId="S::jaeyounglee@vt.edu::cb2cbbb3-7738-471e-9843-05184e33a5d0" providerId="AD" clId="Web-{C6B41EB1-1769-43CF-827F-B51FAEF3720D}" dt="2025-05-20T16:45:05.515" v="2"/>
        <pc:sldMkLst>
          <pc:docMk/>
          <pc:sldMk cId="3085230465" sldId="429"/>
        </pc:sldMkLst>
        <pc:spChg chg="mod ord">
          <ac:chgData name="Lee, Jaeyoung" userId="S::jaeyounglee@vt.edu::cb2cbbb3-7738-471e-9843-05184e33a5d0" providerId="AD" clId="Web-{C6B41EB1-1769-43CF-827F-B51FAEF3720D}" dt="2025-05-20T16:45:05.515" v="2"/>
          <ac:spMkLst>
            <pc:docMk/>
            <pc:sldMk cId="3085230465" sldId="429"/>
            <ac:spMk id="20" creationId="{A3797644-574D-F43E-B9D7-04F36AD439F1}"/>
          </ac:spMkLst>
        </pc:spChg>
        <pc:spChg chg="mod ord">
          <ac:chgData name="Lee, Jaeyoung" userId="S::jaeyounglee@vt.edu::cb2cbbb3-7738-471e-9843-05184e33a5d0" providerId="AD" clId="Web-{C6B41EB1-1769-43CF-827F-B51FAEF3720D}" dt="2025-05-20T16:45:05.515" v="2"/>
          <ac:spMkLst>
            <pc:docMk/>
            <pc:sldMk cId="3085230465" sldId="429"/>
            <ac:spMk id="21" creationId="{506976D8-2462-55ED-7A67-42C92C75962D}"/>
          </ac:spMkLst>
        </pc:spChg>
      </pc:sldChg>
      <pc:sldChg chg="modSp mod modClrScheme chgLayout">
        <pc:chgData name="Lee, Jaeyoung" userId="S::jaeyounglee@vt.edu::cb2cbbb3-7738-471e-9843-05184e33a5d0" providerId="AD" clId="Web-{C6B41EB1-1769-43CF-827F-B51FAEF3720D}" dt="2025-05-20T16:45:05.515" v="2"/>
        <pc:sldMkLst>
          <pc:docMk/>
          <pc:sldMk cId="1573065962" sldId="430"/>
        </pc:sldMkLst>
        <pc:spChg chg="mod ord">
          <ac:chgData name="Lee, Jaeyoung" userId="S::jaeyounglee@vt.edu::cb2cbbb3-7738-471e-9843-05184e33a5d0" providerId="AD" clId="Web-{C6B41EB1-1769-43CF-827F-B51FAEF3720D}" dt="2025-05-20T16:45:05.515" v="2"/>
          <ac:spMkLst>
            <pc:docMk/>
            <pc:sldMk cId="1573065962" sldId="430"/>
            <ac:spMk id="20" creationId="{6C444860-CFA8-93A7-5BF7-967E353356F2}"/>
          </ac:spMkLst>
        </pc:spChg>
        <pc:spChg chg="mod ord">
          <ac:chgData name="Lee, Jaeyoung" userId="S::jaeyounglee@vt.edu::cb2cbbb3-7738-471e-9843-05184e33a5d0" providerId="AD" clId="Web-{C6B41EB1-1769-43CF-827F-B51FAEF3720D}" dt="2025-05-20T16:45:05.515" v="2"/>
          <ac:spMkLst>
            <pc:docMk/>
            <pc:sldMk cId="1573065962" sldId="430"/>
            <ac:spMk id="21" creationId="{EBE95370-41EF-D57F-3EBA-74B5F0A6AF69}"/>
          </ac:spMkLst>
        </pc:spChg>
      </pc:sldChg>
      <pc:sldChg chg="modSp mod modClrScheme chgLayout">
        <pc:chgData name="Lee, Jaeyoung" userId="S::jaeyounglee@vt.edu::cb2cbbb3-7738-471e-9843-05184e33a5d0" providerId="AD" clId="Web-{C6B41EB1-1769-43CF-827F-B51FAEF3720D}" dt="2025-05-20T16:45:05.515" v="2"/>
        <pc:sldMkLst>
          <pc:docMk/>
          <pc:sldMk cId="1007816344" sldId="432"/>
        </pc:sldMkLst>
        <pc:spChg chg="mod ord">
          <ac:chgData name="Lee, Jaeyoung" userId="S::jaeyounglee@vt.edu::cb2cbbb3-7738-471e-9843-05184e33a5d0" providerId="AD" clId="Web-{C6B41EB1-1769-43CF-827F-B51FAEF3720D}" dt="2025-05-20T16:45:05.515" v="2"/>
          <ac:spMkLst>
            <pc:docMk/>
            <pc:sldMk cId="1007816344" sldId="432"/>
            <ac:spMk id="21" creationId="{3154EA5B-BF02-D023-B90C-611524E51271}"/>
          </ac:spMkLst>
        </pc:spChg>
      </pc:sldChg>
      <pc:sldChg chg="modSp mod modClrScheme chgLayout">
        <pc:chgData name="Lee, Jaeyoung" userId="S::jaeyounglee@vt.edu::cb2cbbb3-7738-471e-9843-05184e33a5d0" providerId="AD" clId="Web-{C6B41EB1-1769-43CF-827F-B51FAEF3720D}" dt="2025-05-20T16:45:05.515" v="2"/>
        <pc:sldMkLst>
          <pc:docMk/>
          <pc:sldMk cId="2321566100" sldId="433"/>
        </pc:sldMkLst>
        <pc:spChg chg="mod ord">
          <ac:chgData name="Lee, Jaeyoung" userId="S::jaeyounglee@vt.edu::cb2cbbb3-7738-471e-9843-05184e33a5d0" providerId="AD" clId="Web-{C6B41EB1-1769-43CF-827F-B51FAEF3720D}" dt="2025-05-20T16:45:05.515" v="2"/>
          <ac:spMkLst>
            <pc:docMk/>
            <pc:sldMk cId="2321566100" sldId="433"/>
            <ac:spMk id="21" creationId="{3154EA5B-BF02-D023-B90C-611524E51271}"/>
          </ac:spMkLst>
        </pc:spChg>
      </pc:sldChg>
      <pc:sldMasterChg chg="add del addSldLayout delSldLayout">
        <pc:chgData name="Lee, Jaeyoung" userId="S::jaeyounglee@vt.edu::cb2cbbb3-7738-471e-9843-05184e33a5d0" providerId="AD" clId="Web-{C6B41EB1-1769-43CF-827F-B51FAEF3720D}" dt="2025-05-20T16:45:05.515" v="2"/>
        <pc:sldMasterMkLst>
          <pc:docMk/>
          <pc:sldMasterMk cId="273519581" sldId="2147483660"/>
        </pc:sldMasterMkLst>
        <pc:sldLayoutChg chg="add del">
          <pc:chgData name="Lee, Jaeyoung" userId="S::jaeyounglee@vt.edu::cb2cbbb3-7738-471e-9843-05184e33a5d0" providerId="AD" clId="Web-{C6B41EB1-1769-43CF-827F-B51FAEF3720D}" dt="2025-05-20T16:45:05.515" v="2"/>
          <pc:sldLayoutMkLst>
            <pc:docMk/>
            <pc:sldMasterMk cId="273519581" sldId="2147483660"/>
            <pc:sldLayoutMk cId="230336689" sldId="2147483661"/>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2843364356" sldId="2147483663"/>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2921427000" sldId="2147483664"/>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2458995005" sldId="2147483665"/>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3474609589" sldId="2147483666"/>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636525159" sldId="2147483667"/>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3721356330" sldId="2147483668"/>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3459786127" sldId="2147483669"/>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2573669260" sldId="2147483670"/>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3088915061" sldId="2147483671"/>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4021515507" sldId="2147483672"/>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2317817158" sldId="2147483673"/>
          </pc:sldLayoutMkLst>
        </pc:sldLayoutChg>
        <pc:sldLayoutChg chg="add del">
          <pc:chgData name="Lee, Jaeyoung" userId="S::jaeyounglee@vt.edu::cb2cbbb3-7738-471e-9843-05184e33a5d0" providerId="AD" clId="Web-{C6B41EB1-1769-43CF-827F-B51FAEF3720D}" dt="2025-05-20T16:45:05.515" v="2"/>
          <pc:sldLayoutMkLst>
            <pc:docMk/>
            <pc:sldMasterMk cId="1167985422" sldId="2147483676"/>
            <pc:sldLayoutMk cId="1239854755" sldId="2147483675"/>
          </pc:sldLayoutMkLst>
        </pc:sldLayoutChg>
        <pc:sldLayoutChg chg="add del">
          <pc:chgData name="Lee, Jaeyoung" userId="S::jaeyounglee@vt.edu::cb2cbbb3-7738-471e-9843-05184e33a5d0" providerId="AD" clId="Web-{C6B41EB1-1769-43CF-827F-B51FAEF3720D}" dt="2025-05-20T16:45:05.515" v="2"/>
          <pc:sldLayoutMkLst>
            <pc:docMk/>
            <pc:sldMasterMk cId="273519581" sldId="2147483660"/>
            <pc:sldLayoutMk cId="2611252043" sldId="2147483676"/>
          </pc:sldLayoutMkLst>
        </pc:sldLayoutChg>
      </pc:sldMasterChg>
      <pc:sldMasterChg chg="add del addSldLayout delSldLayout modSldLayout">
        <pc:chgData name="Lee, Jaeyoung" userId="S::jaeyounglee@vt.edu::cb2cbbb3-7738-471e-9843-05184e33a5d0" providerId="AD" clId="Web-{C6B41EB1-1769-43CF-827F-B51FAEF3720D}" dt="2025-05-20T16:45:05.515" v="2"/>
        <pc:sldMasterMkLst>
          <pc:docMk/>
          <pc:sldMasterMk cId="420993664" sldId="2147483677"/>
        </pc:sldMasterMkLst>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1838251981" sldId="2147483678"/>
          </pc:sldLayoutMkLst>
        </pc:sldLayoutChg>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350523693" sldId="2147483679"/>
          </pc:sldLayoutMkLst>
        </pc:sldLayoutChg>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1262017713" sldId="2147483680"/>
          </pc:sldLayoutMkLst>
        </pc:sldLayoutChg>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816611337" sldId="2147483681"/>
          </pc:sldLayoutMkLst>
        </pc:sldLayoutChg>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3590848717" sldId="2147483682"/>
          </pc:sldLayoutMkLst>
        </pc:sldLayoutChg>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2035919436" sldId="2147483683"/>
          </pc:sldLayoutMkLst>
        </pc:sldLayoutChg>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2881831529" sldId="2147483684"/>
          </pc:sldLayoutMkLst>
        </pc:sldLayoutChg>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1343430420" sldId="2147483685"/>
          </pc:sldLayoutMkLst>
        </pc:sldLayoutChg>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3518846383" sldId="2147483686"/>
          </pc:sldLayoutMkLst>
        </pc:sldLayoutChg>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4062194212" sldId="2147483687"/>
          </pc:sldLayoutMkLst>
        </pc:sldLayoutChg>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3416993515" sldId="2147483688"/>
          </pc:sldLayoutMkLst>
        </pc:sldLayoutChg>
        <pc:sldLayoutChg chg="add del mod replId">
          <pc:chgData name="Lee, Jaeyoung" userId="S::jaeyounglee@vt.edu::cb2cbbb3-7738-471e-9843-05184e33a5d0" providerId="AD" clId="Web-{C6B41EB1-1769-43CF-827F-B51FAEF3720D}" dt="2025-05-20T16:45:05.515" v="2"/>
          <pc:sldLayoutMkLst>
            <pc:docMk/>
            <pc:sldMasterMk cId="420993664" sldId="2147483677"/>
            <pc:sldLayoutMk cId="3466972351" sldId="2147483689"/>
          </pc:sldLayoutMkLst>
        </pc:sldLayoutChg>
      </pc:sldMasterChg>
    </pc:docChg>
  </pc:docChgLst>
  <pc:docChgLst>
    <pc:chgData name="Zheng, Simin" userId="S::siminzheng@vt.edu::4e5ebb77-cf5c-4091-a810-ab4c47a0c13e" providerId="AD" clId="Web-{3653FBCB-A07F-A719-C1B3-4D0BE3A6D70F}"/>
    <pc:docChg chg="modSld">
      <pc:chgData name="Zheng, Simin" userId="S::siminzheng@vt.edu::4e5ebb77-cf5c-4091-a810-ab4c47a0c13e" providerId="AD" clId="Web-{3653FBCB-A07F-A719-C1B3-4D0BE3A6D70F}" dt="2025-01-15T19:49:44.085" v="3"/>
      <pc:docMkLst>
        <pc:docMk/>
      </pc:docMkLst>
      <pc:sldChg chg="modSp">
        <pc:chgData name="Zheng, Simin" userId="S::siminzheng@vt.edu::4e5ebb77-cf5c-4091-a810-ab4c47a0c13e" providerId="AD" clId="Web-{3653FBCB-A07F-A719-C1B3-4D0BE3A6D70F}" dt="2025-01-15T19:49:44.085" v="3"/>
        <pc:sldMkLst>
          <pc:docMk/>
          <pc:sldMk cId="2141726422" sldId="427"/>
        </pc:sldMkLst>
        <pc:picChg chg="mod modCrop">
          <ac:chgData name="Zheng, Simin" userId="S::siminzheng@vt.edu::4e5ebb77-cf5c-4091-a810-ab4c47a0c13e" providerId="AD" clId="Web-{3653FBCB-A07F-A719-C1B3-4D0BE3A6D70F}" dt="2025-01-15T19:49:44.085" v="3"/>
          <ac:picMkLst>
            <pc:docMk/>
            <pc:sldMk cId="2141726422" sldId="427"/>
            <ac:picMk id="6" creationId="{AB843057-FACA-F6E1-DE67-548F91200EC1}"/>
          </ac:picMkLst>
        </pc:picChg>
      </pc:sldChg>
    </pc:docChg>
  </pc:docChgLst>
  <pc:docChgLst>
    <pc:chgData name="DeHart, Stephanie" userId="69486e51-f5a3-47fa-a1e8-d600d3da159f" providerId="ADAL" clId="{D135F887-758A-49D6-92DD-3DDC9EAEB406}"/>
    <pc:docChg chg="undo custSel addSld delSld modSld sldOrd delMainMaster modMainMaster addSection modSection">
      <pc:chgData name="DeHart, Stephanie" userId="69486e51-f5a3-47fa-a1e8-d600d3da159f" providerId="ADAL" clId="{D135F887-758A-49D6-92DD-3DDC9EAEB406}" dt="2025-06-02T19:29:37.251" v="2973" actId="113"/>
      <pc:docMkLst>
        <pc:docMk/>
      </pc:docMkLst>
      <pc:sldChg chg="addSp delSp modSp add mod modNotesTx">
        <pc:chgData name="DeHart, Stephanie" userId="69486e51-f5a3-47fa-a1e8-d600d3da159f" providerId="ADAL" clId="{D135F887-758A-49D6-92DD-3DDC9EAEB406}" dt="2025-06-02T16:58:16.460" v="45" actId="207"/>
        <pc:sldMkLst>
          <pc:docMk/>
          <pc:sldMk cId="3809622309" sldId="280"/>
        </pc:sldMkLst>
        <pc:spChg chg="mod ord">
          <ac:chgData name="DeHart, Stephanie" userId="69486e51-f5a3-47fa-a1e8-d600d3da159f" providerId="ADAL" clId="{D135F887-758A-49D6-92DD-3DDC9EAEB406}" dt="2025-06-02T16:57:29.599" v="30" actId="167"/>
          <ac:spMkLst>
            <pc:docMk/>
            <pc:sldMk cId="3809622309" sldId="280"/>
            <ac:spMk id="2" creationId="{96E63C37-E7B1-4705-B3D6-46B37FDA89A9}"/>
          </ac:spMkLst>
        </pc:spChg>
        <pc:spChg chg="del">
          <ac:chgData name="DeHart, Stephanie" userId="69486e51-f5a3-47fa-a1e8-d600d3da159f" providerId="ADAL" clId="{D135F887-758A-49D6-92DD-3DDC9EAEB406}" dt="2025-06-02T16:58:00.721" v="42" actId="478"/>
          <ac:spMkLst>
            <pc:docMk/>
            <pc:sldMk cId="3809622309" sldId="280"/>
            <ac:spMk id="8" creationId="{3F4B8146-F739-466A-A8EA-31BA28882CF2}"/>
          </ac:spMkLst>
        </pc:spChg>
        <pc:spChg chg="del">
          <ac:chgData name="DeHart, Stephanie" userId="69486e51-f5a3-47fa-a1e8-d600d3da159f" providerId="ADAL" clId="{D135F887-758A-49D6-92DD-3DDC9EAEB406}" dt="2025-06-02T16:58:01.989" v="43" actId="478"/>
          <ac:spMkLst>
            <pc:docMk/>
            <pc:sldMk cId="3809622309" sldId="280"/>
            <ac:spMk id="9" creationId="{C9131A67-5B96-4030-8D73-3F769136A0DF}"/>
          </ac:spMkLst>
        </pc:spChg>
        <pc:spChg chg="add mod">
          <ac:chgData name="DeHart, Stephanie" userId="69486e51-f5a3-47fa-a1e8-d600d3da159f" providerId="ADAL" clId="{D135F887-758A-49D6-92DD-3DDC9EAEB406}" dt="2025-06-02T16:57:55.318" v="41" actId="208"/>
          <ac:spMkLst>
            <pc:docMk/>
            <pc:sldMk cId="3809622309" sldId="280"/>
            <ac:spMk id="10" creationId="{633B39F0-B659-43C5-A5C1-458D362047BA}"/>
          </ac:spMkLst>
        </pc:spChg>
        <pc:spChg chg="add mod">
          <ac:chgData name="DeHart, Stephanie" userId="69486e51-f5a3-47fa-a1e8-d600d3da159f" providerId="ADAL" clId="{D135F887-758A-49D6-92DD-3DDC9EAEB406}" dt="2025-06-02T16:57:55.318" v="41" actId="208"/>
          <ac:spMkLst>
            <pc:docMk/>
            <pc:sldMk cId="3809622309" sldId="280"/>
            <ac:spMk id="11" creationId="{E9B4887B-309E-4ACA-BDF3-3C07DEEDDD57}"/>
          </ac:spMkLst>
        </pc:spChg>
        <pc:graphicFrameChg chg="modGraphic">
          <ac:chgData name="DeHart, Stephanie" userId="69486e51-f5a3-47fa-a1e8-d600d3da159f" providerId="ADAL" clId="{D135F887-758A-49D6-92DD-3DDC9EAEB406}" dt="2025-06-02T16:58:16.460" v="45" actId="207"/>
          <ac:graphicFrameMkLst>
            <pc:docMk/>
            <pc:sldMk cId="3809622309" sldId="280"/>
            <ac:graphicFrameMk id="5" creationId="{A46B49D6-237F-4AAD-A9DB-7963E8470EAB}"/>
          </ac:graphicFrameMkLst>
        </pc:graphicFrameChg>
      </pc:sldChg>
      <pc:sldChg chg="modSp mod">
        <pc:chgData name="DeHart, Stephanie" userId="69486e51-f5a3-47fa-a1e8-d600d3da159f" providerId="ADAL" clId="{D135F887-758A-49D6-92DD-3DDC9EAEB406}" dt="2025-06-02T19:29:37.251" v="2973" actId="113"/>
        <pc:sldMkLst>
          <pc:docMk/>
          <pc:sldMk cId="2343164814" sldId="315"/>
        </pc:sldMkLst>
        <pc:spChg chg="mod">
          <ac:chgData name="DeHart, Stephanie" userId="69486e51-f5a3-47fa-a1e8-d600d3da159f" providerId="ADAL" clId="{D135F887-758A-49D6-92DD-3DDC9EAEB406}" dt="2025-06-02T19:29:37.251" v="2973" actId="113"/>
          <ac:spMkLst>
            <pc:docMk/>
            <pc:sldMk cId="2343164814" sldId="315"/>
            <ac:spMk id="3" creationId="{6FCEF26E-35EE-4067-B712-3BC0694E0A6E}"/>
          </ac:spMkLst>
        </pc:spChg>
        <pc:spChg chg="mod">
          <ac:chgData name="DeHart, Stephanie" userId="69486e51-f5a3-47fa-a1e8-d600d3da159f" providerId="ADAL" clId="{D135F887-758A-49D6-92DD-3DDC9EAEB406}" dt="2025-06-02T17:19:42.653" v="276" actId="403"/>
          <ac:spMkLst>
            <pc:docMk/>
            <pc:sldMk cId="2343164814" sldId="315"/>
            <ac:spMk id="5" creationId="{FA11B77B-3E42-406F-854E-FC3F34FCDF37}"/>
          </ac:spMkLst>
        </pc:spChg>
      </pc:sldChg>
      <pc:sldChg chg="modSp mod modClrScheme chgLayout">
        <pc:chgData name="DeHart, Stephanie" userId="69486e51-f5a3-47fa-a1e8-d600d3da159f" providerId="ADAL" clId="{D135F887-758A-49D6-92DD-3DDC9EAEB406}" dt="2025-06-02T17:16:34.233" v="248" actId="403"/>
        <pc:sldMkLst>
          <pc:docMk/>
          <pc:sldMk cId="1507003841" sldId="337"/>
        </pc:sldMkLst>
        <pc:spChg chg="mod ord">
          <ac:chgData name="DeHart, Stephanie" userId="69486e51-f5a3-47fa-a1e8-d600d3da159f" providerId="ADAL" clId="{D135F887-758A-49D6-92DD-3DDC9EAEB406}" dt="2025-06-02T17:16:31.241" v="247" actId="700"/>
          <ac:spMkLst>
            <pc:docMk/>
            <pc:sldMk cId="1507003841" sldId="337"/>
            <ac:spMk id="2" creationId="{DCF8BD85-028F-46D7-89CF-20CF73597F70}"/>
          </ac:spMkLst>
        </pc:spChg>
        <pc:spChg chg="mod">
          <ac:chgData name="DeHart, Stephanie" userId="69486e51-f5a3-47fa-a1e8-d600d3da159f" providerId="ADAL" clId="{D135F887-758A-49D6-92DD-3DDC9EAEB406}" dt="2025-06-02T17:05:55.717" v="128" actId="552"/>
          <ac:spMkLst>
            <pc:docMk/>
            <pc:sldMk cId="1507003841" sldId="337"/>
            <ac:spMk id="5" creationId="{22483AB4-A326-1BCB-B394-FAB4EC8A3630}"/>
          </ac:spMkLst>
        </pc:spChg>
        <pc:spChg chg="mod ord">
          <ac:chgData name="DeHart, Stephanie" userId="69486e51-f5a3-47fa-a1e8-d600d3da159f" providerId="ADAL" clId="{D135F887-758A-49D6-92DD-3DDC9EAEB406}" dt="2025-06-02T17:16:34.233" v="248" actId="403"/>
          <ac:spMkLst>
            <pc:docMk/>
            <pc:sldMk cId="1507003841" sldId="337"/>
            <ac:spMk id="8" creationId="{57D19CAB-A7CE-4EB2-A9B7-9D1CB287EAD8}"/>
          </ac:spMkLst>
        </pc:spChg>
        <pc:spChg chg="mod ord">
          <ac:chgData name="DeHart, Stephanie" userId="69486e51-f5a3-47fa-a1e8-d600d3da159f" providerId="ADAL" clId="{D135F887-758A-49D6-92DD-3DDC9EAEB406}" dt="2025-06-02T17:16:31.241" v="247" actId="700"/>
          <ac:spMkLst>
            <pc:docMk/>
            <pc:sldMk cId="1507003841" sldId="337"/>
            <ac:spMk id="21" creationId="{FC88F989-693C-7267-8AF6-CABBE049DE66}"/>
          </ac:spMkLst>
        </pc:spChg>
      </pc:sldChg>
      <pc:sldChg chg="modSp mod chgLayout">
        <pc:chgData name="DeHart, Stephanie" userId="69486e51-f5a3-47fa-a1e8-d600d3da159f" providerId="ADAL" clId="{D135F887-758A-49D6-92DD-3DDC9EAEB406}" dt="2025-06-02T17:17:00.895" v="252" actId="403"/>
        <pc:sldMkLst>
          <pc:docMk/>
          <pc:sldMk cId="159003461" sldId="338"/>
        </pc:sldMkLst>
        <pc:spChg chg="mod ord">
          <ac:chgData name="DeHart, Stephanie" userId="69486e51-f5a3-47fa-a1e8-d600d3da159f" providerId="ADAL" clId="{D135F887-758A-49D6-92DD-3DDC9EAEB406}" dt="2025-06-02T17:16:55.923" v="251" actId="700"/>
          <ac:spMkLst>
            <pc:docMk/>
            <pc:sldMk cId="159003461" sldId="338"/>
            <ac:spMk id="3" creationId="{3925307D-C6F2-45BB-905F-ACC0BEEEB477}"/>
          </ac:spMkLst>
        </pc:spChg>
        <pc:spChg chg="mod ord">
          <ac:chgData name="DeHart, Stephanie" userId="69486e51-f5a3-47fa-a1e8-d600d3da159f" providerId="ADAL" clId="{D135F887-758A-49D6-92DD-3DDC9EAEB406}" dt="2025-06-02T17:16:55.923" v="251" actId="700"/>
          <ac:spMkLst>
            <pc:docMk/>
            <pc:sldMk cId="159003461" sldId="338"/>
            <ac:spMk id="6" creationId="{5106080C-420E-4813-BCA7-290A7CD20D3B}"/>
          </ac:spMkLst>
        </pc:spChg>
        <pc:spChg chg="mod ord">
          <ac:chgData name="DeHart, Stephanie" userId="69486e51-f5a3-47fa-a1e8-d600d3da159f" providerId="ADAL" clId="{D135F887-758A-49D6-92DD-3DDC9EAEB406}" dt="2025-06-02T17:17:00.895" v="252" actId="403"/>
          <ac:spMkLst>
            <pc:docMk/>
            <pc:sldMk cId="159003461" sldId="338"/>
            <ac:spMk id="7" creationId="{D24CF34D-7DF9-4B7F-933B-466D078F8A79}"/>
          </ac:spMkLst>
        </pc:spChg>
        <pc:spChg chg="mod ord">
          <ac:chgData name="DeHart, Stephanie" userId="69486e51-f5a3-47fa-a1e8-d600d3da159f" providerId="ADAL" clId="{D135F887-758A-49D6-92DD-3DDC9EAEB406}" dt="2025-06-02T17:16:55.923" v="251" actId="700"/>
          <ac:spMkLst>
            <pc:docMk/>
            <pc:sldMk cId="159003461" sldId="338"/>
            <ac:spMk id="21" creationId="{C5D8BBEE-5755-DF06-B986-984EA575E74C}"/>
          </ac:spMkLst>
        </pc:spChg>
      </pc:sldChg>
      <pc:sldChg chg="modSp mod">
        <pc:chgData name="DeHart, Stephanie" userId="69486e51-f5a3-47fa-a1e8-d600d3da159f" providerId="ADAL" clId="{D135F887-758A-49D6-92DD-3DDC9EAEB406}" dt="2025-06-02T17:17:24.389" v="257" actId="403"/>
        <pc:sldMkLst>
          <pc:docMk/>
          <pc:sldMk cId="2012738413" sldId="339"/>
        </pc:sldMkLst>
        <pc:spChg chg="mod">
          <ac:chgData name="DeHart, Stephanie" userId="69486e51-f5a3-47fa-a1e8-d600d3da159f" providerId="ADAL" clId="{D135F887-758A-49D6-92DD-3DDC9EAEB406}" dt="2025-06-02T17:12:08.782" v="209" actId="1582"/>
          <ac:spMkLst>
            <pc:docMk/>
            <pc:sldMk cId="2012738413" sldId="339"/>
            <ac:spMk id="5" creationId="{451F3301-5E16-424F-AA9A-1169A0E35A33}"/>
          </ac:spMkLst>
        </pc:spChg>
        <pc:spChg chg="mod">
          <ac:chgData name="DeHart, Stephanie" userId="69486e51-f5a3-47fa-a1e8-d600d3da159f" providerId="ADAL" clId="{D135F887-758A-49D6-92DD-3DDC9EAEB406}" dt="2025-06-02T17:17:24.389" v="257" actId="403"/>
          <ac:spMkLst>
            <pc:docMk/>
            <pc:sldMk cId="2012738413" sldId="339"/>
            <ac:spMk id="7" creationId="{9E1C695D-0555-4155-8507-D8508054701C}"/>
          </ac:spMkLst>
        </pc:spChg>
        <pc:spChg chg="mod">
          <ac:chgData name="DeHart, Stephanie" userId="69486e51-f5a3-47fa-a1e8-d600d3da159f" providerId="ADAL" clId="{D135F887-758A-49D6-92DD-3DDC9EAEB406}" dt="2025-06-02T17:12:08.782" v="209" actId="1582"/>
          <ac:spMkLst>
            <pc:docMk/>
            <pc:sldMk cId="2012738413" sldId="339"/>
            <ac:spMk id="9" creationId="{D46A214F-764E-411B-A48B-45B4ED20E03D}"/>
          </ac:spMkLst>
        </pc:spChg>
      </pc:sldChg>
      <pc:sldChg chg="modSp mod">
        <pc:chgData name="DeHart, Stephanie" userId="69486e51-f5a3-47fa-a1e8-d600d3da159f" providerId="ADAL" clId="{D135F887-758A-49D6-92DD-3DDC9EAEB406}" dt="2025-06-02T17:17:37.852" v="260" actId="403"/>
        <pc:sldMkLst>
          <pc:docMk/>
          <pc:sldMk cId="1692416520" sldId="341"/>
        </pc:sldMkLst>
        <pc:spChg chg="mod">
          <ac:chgData name="DeHart, Stephanie" userId="69486e51-f5a3-47fa-a1e8-d600d3da159f" providerId="ADAL" clId="{D135F887-758A-49D6-92DD-3DDC9EAEB406}" dt="2025-06-02T17:17:37.852" v="260" actId="403"/>
          <ac:spMkLst>
            <pc:docMk/>
            <pc:sldMk cId="1692416520" sldId="341"/>
            <ac:spMk id="6" creationId="{6141384B-739A-44E5-8ECB-0958698078AD}"/>
          </ac:spMkLst>
        </pc:spChg>
      </pc:sldChg>
      <pc:sldChg chg="modSp mod">
        <pc:chgData name="DeHart, Stephanie" userId="69486e51-f5a3-47fa-a1e8-d600d3da159f" providerId="ADAL" clId="{D135F887-758A-49D6-92DD-3DDC9EAEB406}" dt="2025-06-02T17:19:22.175" v="274" actId="27636"/>
        <pc:sldMkLst>
          <pc:docMk/>
          <pc:sldMk cId="1736345895" sldId="343"/>
        </pc:sldMkLst>
        <pc:spChg chg="mod">
          <ac:chgData name="DeHart, Stephanie" userId="69486e51-f5a3-47fa-a1e8-d600d3da159f" providerId="ADAL" clId="{D135F887-758A-49D6-92DD-3DDC9EAEB406}" dt="2025-06-02T17:19:22.175" v="274" actId="27636"/>
          <ac:spMkLst>
            <pc:docMk/>
            <pc:sldMk cId="1736345895" sldId="343"/>
            <ac:spMk id="5" creationId="{45561609-B95B-4E4B-AD59-B78D3D963EAF}"/>
          </ac:spMkLst>
        </pc:spChg>
        <pc:spChg chg="mod">
          <ac:chgData name="DeHart, Stephanie" userId="69486e51-f5a3-47fa-a1e8-d600d3da159f" providerId="ADAL" clId="{D135F887-758A-49D6-92DD-3DDC9EAEB406}" dt="2025-06-02T17:19:19.578" v="272" actId="403"/>
          <ac:spMkLst>
            <pc:docMk/>
            <pc:sldMk cId="1736345895" sldId="343"/>
            <ac:spMk id="6" creationId="{8CC665A1-1038-4472-8C10-53A7D5643ACA}"/>
          </ac:spMkLst>
        </pc:spChg>
      </pc:sldChg>
      <pc:sldChg chg="modSp mod">
        <pc:chgData name="DeHart, Stephanie" userId="69486e51-f5a3-47fa-a1e8-d600d3da159f" providerId="ADAL" clId="{D135F887-758A-49D6-92DD-3DDC9EAEB406}" dt="2025-06-02T17:19:35.285" v="275" actId="403"/>
        <pc:sldMkLst>
          <pc:docMk/>
          <pc:sldMk cId="3470502600" sldId="344"/>
        </pc:sldMkLst>
        <pc:spChg chg="mod">
          <ac:chgData name="DeHart, Stephanie" userId="69486e51-f5a3-47fa-a1e8-d600d3da159f" providerId="ADAL" clId="{D135F887-758A-49D6-92DD-3DDC9EAEB406}" dt="2025-06-02T17:19:35.285" v="275" actId="403"/>
          <ac:spMkLst>
            <pc:docMk/>
            <pc:sldMk cId="3470502600" sldId="344"/>
            <ac:spMk id="6" creationId="{7ECDA516-B8D9-497C-A068-9F148F3163E8}"/>
          </ac:spMkLst>
        </pc:spChg>
      </pc:sldChg>
      <pc:sldChg chg="modSp">
        <pc:chgData name="DeHart, Stephanie" userId="69486e51-f5a3-47fa-a1e8-d600d3da159f" providerId="ADAL" clId="{D135F887-758A-49D6-92DD-3DDC9EAEB406}" dt="2025-06-02T16:56:55.883" v="10"/>
        <pc:sldMkLst>
          <pc:docMk/>
          <pc:sldMk cId="294081192" sldId="357"/>
        </pc:sldMkLst>
        <pc:spChg chg="mod">
          <ac:chgData name="DeHart, Stephanie" userId="69486e51-f5a3-47fa-a1e8-d600d3da159f" providerId="ADAL" clId="{D135F887-758A-49D6-92DD-3DDC9EAEB406}" dt="2025-06-02T16:56:55.883" v="10"/>
          <ac:spMkLst>
            <pc:docMk/>
            <pc:sldMk cId="294081192" sldId="357"/>
            <ac:spMk id="2" creationId="{BF75C49A-C140-4F44-A078-5D8D790C185D}"/>
          </ac:spMkLst>
        </pc:spChg>
        <pc:spChg chg="mod">
          <ac:chgData name="DeHart, Stephanie" userId="69486e51-f5a3-47fa-a1e8-d600d3da159f" providerId="ADAL" clId="{D135F887-758A-49D6-92DD-3DDC9EAEB406}" dt="2025-06-02T16:56:55.883" v="10"/>
          <ac:spMkLst>
            <pc:docMk/>
            <pc:sldMk cId="294081192" sldId="357"/>
            <ac:spMk id="5" creationId="{A8AC43A6-73B5-456B-82C9-F48611701B55}"/>
          </ac:spMkLst>
        </pc:spChg>
        <pc:spChg chg="mod">
          <ac:chgData name="DeHart, Stephanie" userId="69486e51-f5a3-47fa-a1e8-d600d3da159f" providerId="ADAL" clId="{D135F887-758A-49D6-92DD-3DDC9EAEB406}" dt="2025-06-02T16:56:55.883" v="10"/>
          <ac:spMkLst>
            <pc:docMk/>
            <pc:sldMk cId="294081192" sldId="357"/>
            <ac:spMk id="8" creationId="{CAC23196-DB5F-4897-BB0E-B0A9F109E8D7}"/>
          </ac:spMkLst>
        </pc:spChg>
      </pc:sldChg>
      <pc:sldChg chg="modSp mod modAnim">
        <pc:chgData name="DeHart, Stephanie" userId="69486e51-f5a3-47fa-a1e8-d600d3da159f" providerId="ADAL" clId="{D135F887-758A-49D6-92DD-3DDC9EAEB406}" dt="2025-06-02T18:17:42.936" v="1422"/>
        <pc:sldMkLst>
          <pc:docMk/>
          <pc:sldMk cId="3797940511" sldId="360"/>
        </pc:sldMkLst>
        <pc:spChg chg="mod">
          <ac:chgData name="DeHart, Stephanie" userId="69486e51-f5a3-47fa-a1e8-d600d3da159f" providerId="ADAL" clId="{D135F887-758A-49D6-92DD-3DDC9EAEB406}" dt="2025-06-02T17:17:12.844" v="254" actId="403"/>
          <ac:spMkLst>
            <pc:docMk/>
            <pc:sldMk cId="3797940511" sldId="360"/>
            <ac:spMk id="12" creationId="{818C772A-94A4-430A-95C3-C1D1CB1BFAF8}"/>
          </ac:spMkLst>
        </pc:spChg>
      </pc:sldChg>
      <pc:sldChg chg="modSp mod modAnim">
        <pc:chgData name="DeHart, Stephanie" userId="69486e51-f5a3-47fa-a1e8-d600d3da159f" providerId="ADAL" clId="{D135F887-758A-49D6-92DD-3DDC9EAEB406}" dt="2025-06-02T18:17:26.176" v="1420"/>
        <pc:sldMkLst>
          <pc:docMk/>
          <pc:sldMk cId="916053314" sldId="361"/>
        </pc:sldMkLst>
        <pc:spChg chg="mod">
          <ac:chgData name="DeHart, Stephanie" userId="69486e51-f5a3-47fa-a1e8-d600d3da159f" providerId="ADAL" clId="{D135F887-758A-49D6-92DD-3DDC9EAEB406}" dt="2025-06-02T17:17:06.549" v="253" actId="403"/>
          <ac:spMkLst>
            <pc:docMk/>
            <pc:sldMk cId="916053314" sldId="361"/>
            <ac:spMk id="6" creationId="{24CA66F5-5F4D-4ABC-A3C8-B9DB1E46D688}"/>
          </ac:spMkLst>
        </pc:spChg>
      </pc:sldChg>
      <pc:sldChg chg="modSp mod">
        <pc:chgData name="DeHart, Stephanie" userId="69486e51-f5a3-47fa-a1e8-d600d3da159f" providerId="ADAL" clId="{D135F887-758A-49D6-92DD-3DDC9EAEB406}" dt="2025-06-02T17:17:28.092" v="258" actId="403"/>
        <pc:sldMkLst>
          <pc:docMk/>
          <pc:sldMk cId="3832336578" sldId="362"/>
        </pc:sldMkLst>
        <pc:spChg chg="mod">
          <ac:chgData name="DeHart, Stephanie" userId="69486e51-f5a3-47fa-a1e8-d600d3da159f" providerId="ADAL" clId="{D135F887-758A-49D6-92DD-3DDC9EAEB406}" dt="2025-06-02T17:17:28.092" v="258" actId="403"/>
          <ac:spMkLst>
            <pc:docMk/>
            <pc:sldMk cId="3832336578" sldId="362"/>
            <ac:spMk id="6" creationId="{6418E68C-ED62-4F5B-870A-4F6462A73DB9}"/>
          </ac:spMkLst>
        </pc:spChg>
        <pc:spChg chg="mod">
          <ac:chgData name="DeHart, Stephanie" userId="69486e51-f5a3-47fa-a1e8-d600d3da159f" providerId="ADAL" clId="{D135F887-758A-49D6-92DD-3DDC9EAEB406}" dt="2025-06-02T17:12:20.492" v="210" actId="1582"/>
          <ac:spMkLst>
            <pc:docMk/>
            <pc:sldMk cId="3832336578" sldId="362"/>
            <ac:spMk id="10" creationId="{A11B988D-63E2-4159-A072-CB8907474CC7}"/>
          </ac:spMkLst>
        </pc:spChg>
        <pc:spChg chg="mod">
          <ac:chgData name="DeHart, Stephanie" userId="69486e51-f5a3-47fa-a1e8-d600d3da159f" providerId="ADAL" clId="{D135F887-758A-49D6-92DD-3DDC9EAEB406}" dt="2025-06-02T17:12:20.492" v="210" actId="1582"/>
          <ac:spMkLst>
            <pc:docMk/>
            <pc:sldMk cId="3832336578" sldId="362"/>
            <ac:spMk id="11" creationId="{48FEB202-065B-45C0-A78D-BE32E267C252}"/>
          </ac:spMkLst>
        </pc:spChg>
      </pc:sldChg>
      <pc:sldChg chg="modSp mod">
        <pc:chgData name="DeHart, Stephanie" userId="69486e51-f5a3-47fa-a1e8-d600d3da159f" providerId="ADAL" clId="{D135F887-758A-49D6-92DD-3DDC9EAEB406}" dt="2025-06-02T17:17:33.662" v="259" actId="403"/>
        <pc:sldMkLst>
          <pc:docMk/>
          <pc:sldMk cId="785750278" sldId="363"/>
        </pc:sldMkLst>
        <pc:spChg chg="mod">
          <ac:chgData name="DeHart, Stephanie" userId="69486e51-f5a3-47fa-a1e8-d600d3da159f" providerId="ADAL" clId="{D135F887-758A-49D6-92DD-3DDC9EAEB406}" dt="2025-06-02T17:17:33.662" v="259" actId="403"/>
          <ac:spMkLst>
            <pc:docMk/>
            <pc:sldMk cId="785750278" sldId="363"/>
            <ac:spMk id="6" creationId="{1149A93C-4AF6-4CAA-B3F1-168B3E6D3BEF}"/>
          </ac:spMkLst>
        </pc:spChg>
        <pc:spChg chg="mod">
          <ac:chgData name="DeHart, Stephanie" userId="69486e51-f5a3-47fa-a1e8-d600d3da159f" providerId="ADAL" clId="{D135F887-758A-49D6-92DD-3DDC9EAEB406}" dt="2025-06-02T17:12:26.832" v="211" actId="1582"/>
          <ac:spMkLst>
            <pc:docMk/>
            <pc:sldMk cId="785750278" sldId="363"/>
            <ac:spMk id="9" creationId="{F96A52E1-6FDF-41C8-80F4-14F70626F1BB}"/>
          </ac:spMkLst>
        </pc:spChg>
      </pc:sldChg>
      <pc:sldChg chg="modSp modAnim">
        <pc:chgData name="DeHart, Stephanie" userId="69486e51-f5a3-47fa-a1e8-d600d3da159f" providerId="ADAL" clId="{D135F887-758A-49D6-92DD-3DDC9EAEB406}" dt="2025-06-02T17:17:18.915" v="256" actId="403"/>
        <pc:sldMkLst>
          <pc:docMk/>
          <pc:sldMk cId="680678457" sldId="364"/>
        </pc:sldMkLst>
        <pc:spChg chg="mod">
          <ac:chgData name="DeHart, Stephanie" userId="69486e51-f5a3-47fa-a1e8-d600d3da159f" providerId="ADAL" clId="{D135F887-758A-49D6-92DD-3DDC9EAEB406}" dt="2025-06-02T17:17:18.915" v="256" actId="403"/>
          <ac:spMkLst>
            <pc:docMk/>
            <pc:sldMk cId="680678457" sldId="364"/>
            <ac:spMk id="16" creationId="{10FDD31D-8B06-4491-898A-194BB0A080CF}"/>
          </ac:spMkLst>
        </pc:spChg>
      </pc:sldChg>
      <pc:sldChg chg="modSp mod modAnim">
        <pc:chgData name="DeHart, Stephanie" userId="69486e51-f5a3-47fa-a1e8-d600d3da159f" providerId="ADAL" clId="{D135F887-758A-49D6-92DD-3DDC9EAEB406}" dt="2025-06-02T18:18:46.400" v="1432"/>
        <pc:sldMkLst>
          <pc:docMk/>
          <pc:sldMk cId="3001166881" sldId="365"/>
        </pc:sldMkLst>
        <pc:spChg chg="mod">
          <ac:chgData name="DeHart, Stephanie" userId="69486e51-f5a3-47fa-a1e8-d600d3da159f" providerId="ADAL" clId="{D135F887-758A-49D6-92DD-3DDC9EAEB406}" dt="2025-06-02T17:17:43.937" v="261" actId="403"/>
          <ac:spMkLst>
            <pc:docMk/>
            <pc:sldMk cId="3001166881" sldId="365"/>
            <ac:spMk id="6" creationId="{A894CEE5-AC8B-439F-815B-A271AD522A38}"/>
          </ac:spMkLst>
        </pc:spChg>
      </pc:sldChg>
      <pc:sldChg chg="modSp mod">
        <pc:chgData name="DeHart, Stephanie" userId="69486e51-f5a3-47fa-a1e8-d600d3da159f" providerId="ADAL" clId="{D135F887-758A-49D6-92DD-3DDC9EAEB406}" dt="2025-06-02T17:17:54.288" v="263" actId="403"/>
        <pc:sldMkLst>
          <pc:docMk/>
          <pc:sldMk cId="2644127111" sldId="367"/>
        </pc:sldMkLst>
        <pc:spChg chg="mod">
          <ac:chgData name="DeHart, Stephanie" userId="69486e51-f5a3-47fa-a1e8-d600d3da159f" providerId="ADAL" clId="{D135F887-758A-49D6-92DD-3DDC9EAEB406}" dt="2025-06-02T17:12:55.800" v="212" actId="1036"/>
          <ac:spMkLst>
            <pc:docMk/>
            <pc:sldMk cId="2644127111" sldId="367"/>
            <ac:spMk id="5" creationId="{5CE985D0-96FD-08BC-A552-FED1630FA91D}"/>
          </ac:spMkLst>
        </pc:spChg>
        <pc:spChg chg="mod">
          <ac:chgData name="DeHart, Stephanie" userId="69486e51-f5a3-47fa-a1e8-d600d3da159f" providerId="ADAL" clId="{D135F887-758A-49D6-92DD-3DDC9EAEB406}" dt="2025-06-02T17:13:16.036" v="216" actId="947"/>
          <ac:spMkLst>
            <pc:docMk/>
            <pc:sldMk cId="2644127111" sldId="367"/>
            <ac:spMk id="6" creationId="{F029890F-055D-4C5F-BD2F-E0FD97F495D1}"/>
          </ac:spMkLst>
        </pc:spChg>
        <pc:spChg chg="mod">
          <ac:chgData name="DeHart, Stephanie" userId="69486e51-f5a3-47fa-a1e8-d600d3da159f" providerId="ADAL" clId="{D135F887-758A-49D6-92DD-3DDC9EAEB406}" dt="2025-06-02T17:17:54.288" v="263" actId="403"/>
          <ac:spMkLst>
            <pc:docMk/>
            <pc:sldMk cId="2644127111" sldId="367"/>
            <ac:spMk id="7" creationId="{823CBB4E-BD26-47E7-BB9C-B639F8E065FD}"/>
          </ac:spMkLst>
        </pc:spChg>
      </pc:sldChg>
      <pc:sldChg chg="modSp mod modAnim">
        <pc:chgData name="DeHart, Stephanie" userId="69486e51-f5a3-47fa-a1e8-d600d3da159f" providerId="ADAL" clId="{D135F887-758A-49D6-92DD-3DDC9EAEB406}" dt="2025-06-02T18:18:55.449" v="1434"/>
        <pc:sldMkLst>
          <pc:docMk/>
          <pc:sldMk cId="1318317612" sldId="370"/>
        </pc:sldMkLst>
        <pc:spChg chg="mod">
          <ac:chgData name="DeHart, Stephanie" userId="69486e51-f5a3-47fa-a1e8-d600d3da159f" providerId="ADAL" clId="{D135F887-758A-49D6-92DD-3DDC9EAEB406}" dt="2025-06-02T17:17:49.465" v="262" actId="403"/>
          <ac:spMkLst>
            <pc:docMk/>
            <pc:sldMk cId="1318317612" sldId="370"/>
            <ac:spMk id="10" creationId="{F12D1FB6-14F8-4BA8-8AEF-65035E226DF3}"/>
          </ac:spMkLst>
        </pc:spChg>
      </pc:sldChg>
      <pc:sldChg chg="modSp mod modNotesTx">
        <pc:chgData name="DeHart, Stephanie" userId="69486e51-f5a3-47fa-a1e8-d600d3da159f" providerId="ADAL" clId="{D135F887-758A-49D6-92DD-3DDC9EAEB406}" dt="2025-06-02T17:41:49.423" v="720" actId="20577"/>
        <pc:sldMkLst>
          <pc:docMk/>
          <pc:sldMk cId="747160390" sldId="371"/>
        </pc:sldMkLst>
        <pc:spChg chg="mod">
          <ac:chgData name="DeHart, Stephanie" userId="69486e51-f5a3-47fa-a1e8-d600d3da159f" providerId="ADAL" clId="{D135F887-758A-49D6-92DD-3DDC9EAEB406}" dt="2025-06-02T17:41:15.553" v="626" actId="21"/>
          <ac:spMkLst>
            <pc:docMk/>
            <pc:sldMk cId="747160390" sldId="371"/>
            <ac:spMk id="3" creationId="{C431A95F-E38C-45E3-B79E-F4CDB507DBEB}"/>
          </ac:spMkLst>
        </pc:spChg>
        <pc:spChg chg="mod">
          <ac:chgData name="DeHart, Stephanie" userId="69486e51-f5a3-47fa-a1e8-d600d3da159f" providerId="ADAL" clId="{D135F887-758A-49D6-92DD-3DDC9EAEB406}" dt="2025-06-02T17:18:27.829" v="269" actId="403"/>
          <ac:spMkLst>
            <pc:docMk/>
            <pc:sldMk cId="747160390" sldId="371"/>
            <ac:spMk id="7" creationId="{77DE70D4-7936-4918-B485-1B1679FBF166}"/>
          </ac:spMkLst>
        </pc:spChg>
      </pc:sldChg>
      <pc:sldChg chg="modSp mod">
        <pc:chgData name="DeHart, Stephanie" userId="69486e51-f5a3-47fa-a1e8-d600d3da159f" providerId="ADAL" clId="{D135F887-758A-49D6-92DD-3DDC9EAEB406}" dt="2025-06-02T17:18:34.027" v="270" actId="403"/>
        <pc:sldMkLst>
          <pc:docMk/>
          <pc:sldMk cId="2430655621" sldId="372"/>
        </pc:sldMkLst>
        <pc:spChg chg="mod">
          <ac:chgData name="DeHart, Stephanie" userId="69486e51-f5a3-47fa-a1e8-d600d3da159f" providerId="ADAL" clId="{D135F887-758A-49D6-92DD-3DDC9EAEB406}" dt="2025-06-02T17:18:34.027" v="270" actId="403"/>
          <ac:spMkLst>
            <pc:docMk/>
            <pc:sldMk cId="2430655621" sldId="372"/>
            <ac:spMk id="6" creationId="{40A5E169-88A6-4730-A23E-44E28E487C58}"/>
          </ac:spMkLst>
        </pc:spChg>
      </pc:sldChg>
      <pc:sldChg chg="modSp mod modClrScheme chgLayout">
        <pc:chgData name="DeHart, Stephanie" userId="69486e51-f5a3-47fa-a1e8-d600d3da159f" providerId="ADAL" clId="{D135F887-758A-49D6-92DD-3DDC9EAEB406}" dt="2025-06-02T17:18:03.641" v="265" actId="700"/>
        <pc:sldMkLst>
          <pc:docMk/>
          <pc:sldMk cId="4013227489" sldId="376"/>
        </pc:sldMkLst>
        <pc:spChg chg="mod ord">
          <ac:chgData name="DeHart, Stephanie" userId="69486e51-f5a3-47fa-a1e8-d600d3da159f" providerId="ADAL" clId="{D135F887-758A-49D6-92DD-3DDC9EAEB406}" dt="2025-06-02T17:18:03.641" v="265" actId="700"/>
          <ac:spMkLst>
            <pc:docMk/>
            <pc:sldMk cId="4013227489" sldId="376"/>
            <ac:spMk id="4" creationId="{F33E678B-B014-462D-A193-FC8DC82D6634}"/>
          </ac:spMkLst>
        </pc:spChg>
        <pc:spChg chg="mod ord">
          <ac:chgData name="DeHart, Stephanie" userId="69486e51-f5a3-47fa-a1e8-d600d3da159f" providerId="ADAL" clId="{D135F887-758A-49D6-92DD-3DDC9EAEB406}" dt="2025-06-02T17:18:03.641" v="265" actId="700"/>
          <ac:spMkLst>
            <pc:docMk/>
            <pc:sldMk cId="4013227489" sldId="376"/>
            <ac:spMk id="7" creationId="{65A5BE13-5E58-4C78-A7DF-B6D8F04231DE}"/>
          </ac:spMkLst>
        </pc:spChg>
        <pc:spChg chg="mod ord">
          <ac:chgData name="DeHart, Stephanie" userId="69486e51-f5a3-47fa-a1e8-d600d3da159f" providerId="ADAL" clId="{D135F887-758A-49D6-92DD-3DDC9EAEB406}" dt="2025-06-02T17:18:03.641" v="265" actId="700"/>
          <ac:spMkLst>
            <pc:docMk/>
            <pc:sldMk cId="4013227489" sldId="376"/>
            <ac:spMk id="21" creationId="{424B03B0-B7F4-E7E9-073E-78C6319CD86B}"/>
          </ac:spMkLst>
        </pc:spChg>
      </pc:sldChg>
      <pc:sldChg chg="addSp delSp modSp mod modClrScheme chgLayout">
        <pc:chgData name="DeHart, Stephanie" userId="69486e51-f5a3-47fa-a1e8-d600d3da159f" providerId="ADAL" clId="{D135F887-758A-49D6-92DD-3DDC9EAEB406}" dt="2025-06-02T17:18:14.603" v="268" actId="403"/>
        <pc:sldMkLst>
          <pc:docMk/>
          <pc:sldMk cId="144062101" sldId="377"/>
        </pc:sldMkLst>
        <pc:spChg chg="add del mod ord">
          <ac:chgData name="DeHart, Stephanie" userId="69486e51-f5a3-47fa-a1e8-d600d3da159f" providerId="ADAL" clId="{D135F887-758A-49D6-92DD-3DDC9EAEB406}" dt="2025-06-02T17:18:12.106" v="267" actId="700"/>
          <ac:spMkLst>
            <pc:docMk/>
            <pc:sldMk cId="144062101" sldId="377"/>
            <ac:spMk id="2" creationId="{90EF11EC-5484-452C-8A91-4C0D6E84DA83}"/>
          </ac:spMkLst>
        </pc:spChg>
        <pc:spChg chg="mod ord">
          <ac:chgData name="DeHart, Stephanie" userId="69486e51-f5a3-47fa-a1e8-d600d3da159f" providerId="ADAL" clId="{D135F887-758A-49D6-92DD-3DDC9EAEB406}" dt="2025-06-02T17:18:12.106" v="267" actId="700"/>
          <ac:spMkLst>
            <pc:docMk/>
            <pc:sldMk cId="144062101" sldId="377"/>
            <ac:spMk id="4" creationId="{C98007B8-21B9-4769-9C8E-DEB4EE14DF54}"/>
          </ac:spMkLst>
        </pc:spChg>
        <pc:spChg chg="mod ord">
          <ac:chgData name="DeHart, Stephanie" userId="69486e51-f5a3-47fa-a1e8-d600d3da159f" providerId="ADAL" clId="{D135F887-758A-49D6-92DD-3DDC9EAEB406}" dt="2025-06-02T17:18:14.603" v="268" actId="403"/>
          <ac:spMkLst>
            <pc:docMk/>
            <pc:sldMk cId="144062101" sldId="377"/>
            <ac:spMk id="10" creationId="{A0C1319D-3916-4248-A7C1-90D85CBDC564}"/>
          </ac:spMkLst>
        </pc:spChg>
        <pc:spChg chg="mod">
          <ac:chgData name="DeHart, Stephanie" userId="69486e51-f5a3-47fa-a1e8-d600d3da159f" providerId="ADAL" clId="{D135F887-758A-49D6-92DD-3DDC9EAEB406}" dt="2025-06-02T17:14:16.608" v="228" actId="1036"/>
          <ac:spMkLst>
            <pc:docMk/>
            <pc:sldMk cId="144062101" sldId="377"/>
            <ac:spMk id="16" creationId="{A59F9D67-0ED7-4CCA-9390-BFE0CA3A0395}"/>
          </ac:spMkLst>
        </pc:spChg>
        <pc:spChg chg="mod ord">
          <ac:chgData name="DeHart, Stephanie" userId="69486e51-f5a3-47fa-a1e8-d600d3da159f" providerId="ADAL" clId="{D135F887-758A-49D6-92DD-3DDC9EAEB406}" dt="2025-06-02T17:18:12.106" v="267" actId="700"/>
          <ac:spMkLst>
            <pc:docMk/>
            <pc:sldMk cId="144062101" sldId="377"/>
            <ac:spMk id="21" creationId="{7BD3ADC9-8837-A0B4-C6D9-10D19A195307}"/>
          </ac:spMkLst>
        </pc:spChg>
      </pc:sldChg>
      <pc:sldChg chg="modSp mod">
        <pc:chgData name="DeHart, Stephanie" userId="69486e51-f5a3-47fa-a1e8-d600d3da159f" providerId="ADAL" clId="{D135F887-758A-49D6-92DD-3DDC9EAEB406}" dt="2025-06-02T17:15:44.737" v="244" actId="403"/>
        <pc:sldMkLst>
          <pc:docMk/>
          <pc:sldMk cId="1259422981" sldId="378"/>
        </pc:sldMkLst>
        <pc:spChg chg="mod">
          <ac:chgData name="DeHart, Stephanie" userId="69486e51-f5a3-47fa-a1e8-d600d3da159f" providerId="ADAL" clId="{D135F887-758A-49D6-92DD-3DDC9EAEB406}" dt="2025-06-02T17:15:44.737" v="244" actId="403"/>
          <ac:spMkLst>
            <pc:docMk/>
            <pc:sldMk cId="1259422981" sldId="378"/>
            <ac:spMk id="6" creationId="{C43B0706-ECC4-4937-928F-8DB0C2589B34}"/>
          </ac:spMkLst>
        </pc:spChg>
        <pc:spChg chg="mod">
          <ac:chgData name="DeHart, Stephanie" userId="69486e51-f5a3-47fa-a1e8-d600d3da159f" providerId="ADAL" clId="{D135F887-758A-49D6-92DD-3DDC9EAEB406}" dt="2025-06-02T17:15:03.751" v="239" actId="20577"/>
          <ac:spMkLst>
            <pc:docMk/>
            <pc:sldMk cId="1259422981" sldId="378"/>
            <ac:spMk id="21" creationId="{1F296735-2566-50F2-E9AD-2CA6E85C27AE}"/>
          </ac:spMkLst>
        </pc:spChg>
      </pc:sldChg>
      <pc:sldChg chg="addSp delSp modSp mod modAnim">
        <pc:chgData name="DeHart, Stephanie" userId="69486e51-f5a3-47fa-a1e8-d600d3da159f" providerId="ADAL" clId="{D135F887-758A-49D6-92DD-3DDC9EAEB406}" dt="2025-06-02T18:27:56.147" v="1711"/>
        <pc:sldMkLst>
          <pc:docMk/>
          <pc:sldMk cId="2141861347" sldId="379"/>
        </pc:sldMkLst>
        <pc:spChg chg="mod">
          <ac:chgData name="DeHart, Stephanie" userId="69486e51-f5a3-47fa-a1e8-d600d3da159f" providerId="ADAL" clId="{D135F887-758A-49D6-92DD-3DDC9EAEB406}" dt="2025-06-02T18:25:49.783" v="1588" actId="14100"/>
          <ac:spMkLst>
            <pc:docMk/>
            <pc:sldMk cId="2141861347" sldId="379"/>
            <ac:spMk id="2" creationId="{3C3F204F-3104-8A62-43E8-C30427668CA5}"/>
          </ac:spMkLst>
        </pc:spChg>
        <pc:spChg chg="del mod topLvl">
          <ac:chgData name="DeHart, Stephanie" userId="69486e51-f5a3-47fa-a1e8-d600d3da159f" providerId="ADAL" clId="{D135F887-758A-49D6-92DD-3DDC9EAEB406}" dt="2025-06-02T18:22:23.132" v="1474" actId="478"/>
          <ac:spMkLst>
            <pc:docMk/>
            <pc:sldMk cId="2141861347" sldId="379"/>
            <ac:spMk id="4" creationId="{492459E7-B571-E0D7-A0FC-3E59A49EE1B7}"/>
          </ac:spMkLst>
        </pc:spChg>
        <pc:spChg chg="mod topLvl">
          <ac:chgData name="DeHart, Stephanie" userId="69486e51-f5a3-47fa-a1e8-d600d3da159f" providerId="ADAL" clId="{D135F887-758A-49D6-92DD-3DDC9EAEB406}" dt="2025-06-02T18:27:34.837" v="1707" actId="1036"/>
          <ac:spMkLst>
            <pc:docMk/>
            <pc:sldMk cId="2141861347" sldId="379"/>
            <ac:spMk id="6" creationId="{EF71296F-81F8-40A1-B292-109BF306CAF7}"/>
          </ac:spMkLst>
        </pc:spChg>
        <pc:spChg chg="del">
          <ac:chgData name="DeHart, Stephanie" userId="69486e51-f5a3-47fa-a1e8-d600d3da159f" providerId="ADAL" clId="{D135F887-758A-49D6-92DD-3DDC9EAEB406}" dt="2025-06-02T18:23:10.973" v="1481" actId="478"/>
          <ac:spMkLst>
            <pc:docMk/>
            <pc:sldMk cId="2141861347" sldId="379"/>
            <ac:spMk id="7" creationId="{1C6D6ED2-7470-46BC-B0BB-BF5E407DBC39}"/>
          </ac:spMkLst>
        </pc:spChg>
        <pc:spChg chg="mod">
          <ac:chgData name="DeHart, Stephanie" userId="69486e51-f5a3-47fa-a1e8-d600d3da159f" providerId="ADAL" clId="{D135F887-758A-49D6-92DD-3DDC9EAEB406}" dt="2025-06-02T18:27:28.718" v="1706" actId="1036"/>
          <ac:spMkLst>
            <pc:docMk/>
            <pc:sldMk cId="2141861347" sldId="379"/>
            <ac:spMk id="8" creationId="{F9303159-240E-3016-4650-AA9276CDD5B6}"/>
          </ac:spMkLst>
        </pc:spChg>
        <pc:spChg chg="del">
          <ac:chgData name="DeHart, Stephanie" userId="69486e51-f5a3-47fa-a1e8-d600d3da159f" providerId="ADAL" clId="{D135F887-758A-49D6-92DD-3DDC9EAEB406}" dt="2025-06-02T18:23:44.237" v="1490" actId="478"/>
          <ac:spMkLst>
            <pc:docMk/>
            <pc:sldMk cId="2141861347" sldId="379"/>
            <ac:spMk id="10" creationId="{382E9AB4-81D7-90D3-2840-A32E76A1B366}"/>
          </ac:spMkLst>
        </pc:spChg>
        <pc:spChg chg="mod">
          <ac:chgData name="DeHart, Stephanie" userId="69486e51-f5a3-47fa-a1e8-d600d3da159f" providerId="ADAL" clId="{D135F887-758A-49D6-92DD-3DDC9EAEB406}" dt="2025-06-02T18:27:23.547" v="1704" actId="1036"/>
          <ac:spMkLst>
            <pc:docMk/>
            <pc:sldMk cId="2141861347" sldId="379"/>
            <ac:spMk id="11" creationId="{C9B36779-B16E-E7D4-112A-814C2C994440}"/>
          </ac:spMkLst>
        </pc:spChg>
        <pc:spChg chg="del">
          <ac:chgData name="DeHart, Stephanie" userId="69486e51-f5a3-47fa-a1e8-d600d3da159f" providerId="ADAL" clId="{D135F887-758A-49D6-92DD-3DDC9EAEB406}" dt="2025-06-02T18:24:04.156" v="1503" actId="478"/>
          <ac:spMkLst>
            <pc:docMk/>
            <pc:sldMk cId="2141861347" sldId="379"/>
            <ac:spMk id="12" creationId="{0D731CDE-DE5A-EE37-9CE1-CB74F7D1CCD3}"/>
          </ac:spMkLst>
        </pc:spChg>
        <pc:spChg chg="mod">
          <ac:chgData name="DeHart, Stephanie" userId="69486e51-f5a3-47fa-a1e8-d600d3da159f" providerId="ADAL" clId="{D135F887-758A-49D6-92DD-3DDC9EAEB406}" dt="2025-06-02T18:27:34.837" v="1707" actId="1036"/>
          <ac:spMkLst>
            <pc:docMk/>
            <pc:sldMk cId="2141861347" sldId="379"/>
            <ac:spMk id="15" creationId="{71229AD4-2DC2-DE6F-5581-70F951DED3CE}"/>
          </ac:spMkLst>
        </pc:spChg>
        <pc:spChg chg="mod">
          <ac:chgData name="DeHart, Stephanie" userId="69486e51-f5a3-47fa-a1e8-d600d3da159f" providerId="ADAL" clId="{D135F887-758A-49D6-92DD-3DDC9EAEB406}" dt="2025-06-02T17:18:51.040" v="271" actId="403"/>
          <ac:spMkLst>
            <pc:docMk/>
            <pc:sldMk cId="2141861347" sldId="379"/>
            <ac:spMk id="16" creationId="{B670DCC2-46B8-41B7-AEEA-7F4A175A5686}"/>
          </ac:spMkLst>
        </pc:spChg>
        <pc:spChg chg="add mod">
          <ac:chgData name="DeHart, Stephanie" userId="69486e51-f5a3-47fa-a1e8-d600d3da159f" providerId="ADAL" clId="{D135F887-758A-49D6-92DD-3DDC9EAEB406}" dt="2025-06-02T18:27:28.718" v="1706" actId="1036"/>
          <ac:spMkLst>
            <pc:docMk/>
            <pc:sldMk cId="2141861347" sldId="379"/>
            <ac:spMk id="17" creationId="{EA1814E0-B985-46C0-8073-2670FD37AC78}"/>
          </ac:spMkLst>
        </pc:spChg>
        <pc:spChg chg="add mod">
          <ac:chgData name="DeHart, Stephanie" userId="69486e51-f5a3-47fa-a1e8-d600d3da159f" providerId="ADAL" clId="{D135F887-758A-49D6-92DD-3DDC9EAEB406}" dt="2025-06-02T18:27:23.547" v="1704" actId="1036"/>
          <ac:spMkLst>
            <pc:docMk/>
            <pc:sldMk cId="2141861347" sldId="379"/>
            <ac:spMk id="18" creationId="{EAFCD34B-18A2-4419-9604-A69C09AE9D84}"/>
          </ac:spMkLst>
        </pc:spChg>
        <pc:grpChg chg="add del">
          <ac:chgData name="DeHart, Stephanie" userId="69486e51-f5a3-47fa-a1e8-d600d3da159f" providerId="ADAL" clId="{D135F887-758A-49D6-92DD-3DDC9EAEB406}" dt="2025-06-02T18:22:09.106" v="1472" actId="165"/>
          <ac:grpSpMkLst>
            <pc:docMk/>
            <pc:sldMk cId="2141861347" sldId="379"/>
            <ac:grpSpMk id="14" creationId="{F9B0C2DA-E1BC-5457-5F10-927890F16DB7}"/>
          </ac:grpSpMkLst>
        </pc:grpChg>
      </pc:sldChg>
      <pc:sldChg chg="addSp modSp mod modAnim">
        <pc:chgData name="DeHart, Stephanie" userId="69486e51-f5a3-47fa-a1e8-d600d3da159f" providerId="ADAL" clId="{D135F887-758A-49D6-92DD-3DDC9EAEB406}" dt="2025-06-02T18:16:34.871" v="1411"/>
        <pc:sldMkLst>
          <pc:docMk/>
          <pc:sldMk cId="3407240082" sldId="380"/>
        </pc:sldMkLst>
        <pc:spChg chg="mod">
          <ac:chgData name="DeHart, Stephanie" userId="69486e51-f5a3-47fa-a1e8-d600d3da159f" providerId="ADAL" clId="{D135F887-758A-49D6-92DD-3DDC9EAEB406}" dt="2025-06-02T17:16:46.978" v="249" actId="403"/>
          <ac:spMkLst>
            <pc:docMk/>
            <pc:sldMk cId="3407240082" sldId="380"/>
            <ac:spMk id="7" creationId="{998A6FC2-C697-4DA4-91BB-6F6FFF86F3B5}"/>
          </ac:spMkLst>
        </pc:spChg>
        <pc:picChg chg="add mod modCrop">
          <ac:chgData name="DeHart, Stephanie" userId="69486e51-f5a3-47fa-a1e8-d600d3da159f" providerId="ADAL" clId="{D135F887-758A-49D6-92DD-3DDC9EAEB406}" dt="2025-06-02T18:16:22.372" v="1410" actId="1037"/>
          <ac:picMkLst>
            <pc:docMk/>
            <pc:sldMk cId="3407240082" sldId="380"/>
            <ac:picMk id="8" creationId="{F721A676-0730-468D-B04A-2D9EE5EBC793}"/>
          </ac:picMkLst>
        </pc:picChg>
        <pc:picChg chg="mod modCrop">
          <ac:chgData name="DeHart, Stephanie" userId="69486e51-f5a3-47fa-a1e8-d600d3da159f" providerId="ADAL" clId="{D135F887-758A-49D6-92DD-3DDC9EAEB406}" dt="2025-06-02T18:16:18.305" v="1400" actId="1037"/>
          <ac:picMkLst>
            <pc:docMk/>
            <pc:sldMk cId="3407240082" sldId="380"/>
            <ac:picMk id="9" creationId="{DB271197-DE23-C575-B27C-BFDCAAFE87B1}"/>
          </ac:picMkLst>
        </pc:picChg>
      </pc:sldChg>
      <pc:sldChg chg="modSp mod modAnim">
        <pc:chgData name="DeHart, Stephanie" userId="69486e51-f5a3-47fa-a1e8-d600d3da159f" providerId="ADAL" clId="{D135F887-758A-49D6-92DD-3DDC9EAEB406}" dt="2025-06-02T18:17:08.861" v="1419" actId="113"/>
        <pc:sldMkLst>
          <pc:docMk/>
          <pc:sldMk cId="2723947592" sldId="381"/>
        </pc:sldMkLst>
        <pc:spChg chg="mod">
          <ac:chgData name="DeHart, Stephanie" userId="69486e51-f5a3-47fa-a1e8-d600d3da159f" providerId="ADAL" clId="{D135F887-758A-49D6-92DD-3DDC9EAEB406}" dt="2025-06-02T18:17:04.777" v="1416" actId="207"/>
          <ac:spMkLst>
            <pc:docMk/>
            <pc:sldMk cId="2723947592" sldId="381"/>
            <ac:spMk id="6" creationId="{2E2A057C-A633-4641-BE27-F44CCE13098F}"/>
          </ac:spMkLst>
        </pc:spChg>
        <pc:spChg chg="mod">
          <ac:chgData name="DeHart, Stephanie" userId="69486e51-f5a3-47fa-a1e8-d600d3da159f" providerId="ADAL" clId="{D135F887-758A-49D6-92DD-3DDC9EAEB406}" dt="2025-06-02T18:17:08.861" v="1419" actId="113"/>
          <ac:spMkLst>
            <pc:docMk/>
            <pc:sldMk cId="2723947592" sldId="381"/>
            <ac:spMk id="9" creationId="{42B593BD-F341-4636-A5D9-529AF6E794EF}"/>
          </ac:spMkLst>
        </pc:spChg>
        <pc:spChg chg="mod">
          <ac:chgData name="DeHart, Stephanie" userId="69486e51-f5a3-47fa-a1e8-d600d3da159f" providerId="ADAL" clId="{D135F887-758A-49D6-92DD-3DDC9EAEB406}" dt="2025-06-02T17:16:50.361" v="250" actId="403"/>
          <ac:spMkLst>
            <pc:docMk/>
            <pc:sldMk cId="2723947592" sldId="381"/>
            <ac:spMk id="10" creationId="{4B6B6D28-E79A-46B7-9509-53D11087C3E7}"/>
          </ac:spMkLst>
        </pc:spChg>
        <pc:spChg chg="mod">
          <ac:chgData name="DeHart, Stephanie" userId="69486e51-f5a3-47fa-a1e8-d600d3da159f" providerId="ADAL" clId="{D135F887-758A-49D6-92DD-3DDC9EAEB406}" dt="2025-06-02T18:16:45.320" v="1412" actId="20577"/>
          <ac:spMkLst>
            <pc:docMk/>
            <pc:sldMk cId="2723947592" sldId="381"/>
            <ac:spMk id="21" creationId="{C36C0E0A-DD81-BBB1-5B60-37F3B0BBBCE1}"/>
          </ac:spMkLst>
        </pc:spChg>
      </pc:sldChg>
      <pc:sldChg chg="addSp modSp mod">
        <pc:chgData name="DeHart, Stephanie" userId="69486e51-f5a3-47fa-a1e8-d600d3da159f" providerId="ADAL" clId="{D135F887-758A-49D6-92DD-3DDC9EAEB406}" dt="2025-06-02T18:42:21.516" v="1760" actId="1035"/>
        <pc:sldMkLst>
          <pc:docMk/>
          <pc:sldMk cId="759574017" sldId="383"/>
        </pc:sldMkLst>
        <pc:spChg chg="mod">
          <ac:chgData name="DeHart, Stephanie" userId="69486e51-f5a3-47fa-a1e8-d600d3da159f" providerId="ADAL" clId="{D135F887-758A-49D6-92DD-3DDC9EAEB406}" dt="2025-06-02T18:41:21.474" v="1728" actId="404"/>
          <ac:spMkLst>
            <pc:docMk/>
            <pc:sldMk cId="759574017" sldId="383"/>
            <ac:spMk id="5" creationId="{184C8496-3B75-12D1-5C02-9DE15CAFD078}"/>
          </ac:spMkLst>
        </pc:spChg>
        <pc:spChg chg="mod">
          <ac:chgData name="DeHart, Stephanie" userId="69486e51-f5a3-47fa-a1e8-d600d3da159f" providerId="ADAL" clId="{D135F887-758A-49D6-92DD-3DDC9EAEB406}" dt="2025-06-02T18:41:50.623" v="1733" actId="20577"/>
          <ac:spMkLst>
            <pc:docMk/>
            <pc:sldMk cId="759574017" sldId="383"/>
            <ac:spMk id="16" creationId="{E3556247-88E7-9ED1-B88D-43001770DFE9}"/>
          </ac:spMkLst>
        </pc:spChg>
        <pc:spChg chg="mod">
          <ac:chgData name="DeHart, Stephanie" userId="69486e51-f5a3-47fa-a1e8-d600d3da159f" providerId="ADAL" clId="{D135F887-758A-49D6-92DD-3DDC9EAEB406}" dt="2025-06-02T18:41:47.334" v="1731" actId="1582"/>
          <ac:spMkLst>
            <pc:docMk/>
            <pc:sldMk cId="759574017" sldId="383"/>
            <ac:spMk id="17" creationId="{1E4DD868-4C9E-2A04-00CE-AF493D07FEBC}"/>
          </ac:spMkLst>
        </pc:spChg>
        <pc:spChg chg="mod">
          <ac:chgData name="DeHart, Stephanie" userId="69486e51-f5a3-47fa-a1e8-d600d3da159f" providerId="ADAL" clId="{D135F887-758A-49D6-92DD-3DDC9EAEB406}" dt="2025-06-02T18:41:34.194" v="1730" actId="1076"/>
          <ac:spMkLst>
            <pc:docMk/>
            <pc:sldMk cId="759574017" sldId="383"/>
            <ac:spMk id="18" creationId="{BB935005-19E3-46A3-9F5B-BF93CCD72CC6}"/>
          </ac:spMkLst>
        </pc:spChg>
        <pc:spChg chg="mod">
          <ac:chgData name="DeHart, Stephanie" userId="69486e51-f5a3-47fa-a1e8-d600d3da159f" providerId="ADAL" clId="{D135F887-758A-49D6-92DD-3DDC9EAEB406}" dt="2025-06-02T18:41:55.335" v="1734" actId="20577"/>
          <ac:spMkLst>
            <pc:docMk/>
            <pc:sldMk cId="759574017" sldId="383"/>
            <ac:spMk id="19" creationId="{28290748-F395-B884-4080-11EB9A12C616}"/>
          </ac:spMkLst>
        </pc:spChg>
        <pc:spChg chg="mod">
          <ac:chgData name="DeHart, Stephanie" userId="69486e51-f5a3-47fa-a1e8-d600d3da159f" providerId="ADAL" clId="{D135F887-758A-49D6-92DD-3DDC9EAEB406}" dt="2025-06-02T18:41:47.334" v="1731" actId="1582"/>
          <ac:spMkLst>
            <pc:docMk/>
            <pc:sldMk cId="759574017" sldId="383"/>
            <ac:spMk id="20" creationId="{D75F9817-599C-BC38-4C60-2FAC8D6F5C26}"/>
          </ac:spMkLst>
        </pc:spChg>
        <pc:spChg chg="add mod">
          <ac:chgData name="DeHart, Stephanie" userId="69486e51-f5a3-47fa-a1e8-d600d3da159f" providerId="ADAL" clId="{D135F887-758A-49D6-92DD-3DDC9EAEB406}" dt="2025-06-02T17:20:27.689" v="286" actId="1036"/>
          <ac:spMkLst>
            <pc:docMk/>
            <pc:sldMk cId="759574017" sldId="383"/>
            <ac:spMk id="21" creationId="{E20A85B4-F562-45F6-A501-9C3D2B89767F}"/>
          </ac:spMkLst>
        </pc:spChg>
        <pc:spChg chg="mod">
          <ac:chgData name="DeHart, Stephanie" userId="69486e51-f5a3-47fa-a1e8-d600d3da159f" providerId="ADAL" clId="{D135F887-758A-49D6-92DD-3DDC9EAEB406}" dt="2025-06-02T18:42:08.748" v="1746" actId="1036"/>
          <ac:spMkLst>
            <pc:docMk/>
            <pc:sldMk cId="759574017" sldId="383"/>
            <ac:spMk id="22" creationId="{3A53EF74-A475-9A4B-4ACA-18EB39868079}"/>
          </ac:spMkLst>
        </pc:spChg>
        <pc:spChg chg="mod">
          <ac:chgData name="DeHart, Stephanie" userId="69486e51-f5a3-47fa-a1e8-d600d3da159f" providerId="ADAL" clId="{D135F887-758A-49D6-92DD-3DDC9EAEB406}" dt="2025-06-02T18:41:47.334" v="1731" actId="1582"/>
          <ac:spMkLst>
            <pc:docMk/>
            <pc:sldMk cId="759574017" sldId="383"/>
            <ac:spMk id="27" creationId="{7C4227B2-6010-1CB8-2EEE-51C6B5771DF3}"/>
          </ac:spMkLst>
        </pc:spChg>
        <pc:spChg chg="mod">
          <ac:chgData name="DeHart, Stephanie" userId="69486e51-f5a3-47fa-a1e8-d600d3da159f" providerId="ADAL" clId="{D135F887-758A-49D6-92DD-3DDC9EAEB406}" dt="2025-06-02T18:42:21.516" v="1760" actId="1035"/>
          <ac:spMkLst>
            <pc:docMk/>
            <pc:sldMk cId="759574017" sldId="383"/>
            <ac:spMk id="31" creationId="{F304A644-F50A-51FC-BE00-5FCC790EC9BE}"/>
          </ac:spMkLst>
        </pc:spChg>
        <pc:spChg chg="mod">
          <ac:chgData name="DeHart, Stephanie" userId="69486e51-f5a3-47fa-a1e8-d600d3da159f" providerId="ADAL" clId="{D135F887-758A-49D6-92DD-3DDC9EAEB406}" dt="2025-06-02T18:41:47.334" v="1731" actId="1582"/>
          <ac:spMkLst>
            <pc:docMk/>
            <pc:sldMk cId="759574017" sldId="383"/>
            <ac:spMk id="40" creationId="{0B670968-24E5-0F05-C422-BE6072D2F009}"/>
          </ac:spMkLst>
        </pc:spChg>
        <pc:cxnChg chg="mod">
          <ac:chgData name="DeHart, Stephanie" userId="69486e51-f5a3-47fa-a1e8-d600d3da159f" providerId="ADAL" clId="{D135F887-758A-49D6-92DD-3DDC9EAEB406}" dt="2025-06-02T18:41:47.334" v="1731" actId="1582"/>
          <ac:cxnSpMkLst>
            <pc:docMk/>
            <pc:sldMk cId="759574017" sldId="383"/>
            <ac:cxnSpMk id="14" creationId="{4B7E3F91-1CCC-12F4-2AC1-BAA8ABE68E19}"/>
          </ac:cxnSpMkLst>
        </pc:cxnChg>
      </pc:sldChg>
      <pc:sldChg chg="addSp delSp modSp mod">
        <pc:chgData name="DeHart, Stephanie" userId="69486e51-f5a3-47fa-a1e8-d600d3da159f" providerId="ADAL" clId="{D135F887-758A-49D6-92DD-3DDC9EAEB406}" dt="2025-06-02T18:43:19.210" v="1782" actId="1076"/>
        <pc:sldMkLst>
          <pc:docMk/>
          <pc:sldMk cId="3537374917" sldId="384"/>
        </pc:sldMkLst>
        <pc:spChg chg="mod">
          <ac:chgData name="DeHart, Stephanie" userId="69486e51-f5a3-47fa-a1e8-d600d3da159f" providerId="ADAL" clId="{D135F887-758A-49D6-92DD-3DDC9EAEB406}" dt="2025-06-02T18:42:45.490" v="1762" actId="20577"/>
          <ac:spMkLst>
            <pc:docMk/>
            <pc:sldMk cId="3537374917" sldId="384"/>
            <ac:spMk id="4" creationId="{35E7DA25-2A41-1185-9F51-256E3D9C25FD}"/>
          </ac:spMkLst>
        </pc:spChg>
        <pc:spChg chg="mod">
          <ac:chgData name="DeHart, Stephanie" userId="69486e51-f5a3-47fa-a1e8-d600d3da159f" providerId="ADAL" clId="{D135F887-758A-49D6-92DD-3DDC9EAEB406}" dt="2025-06-02T18:42:55.152" v="1763" actId="1582"/>
          <ac:spMkLst>
            <pc:docMk/>
            <pc:sldMk cId="3537374917" sldId="384"/>
            <ac:spMk id="10" creationId="{9F3ED423-E821-F4FB-3929-1A3E5D1B423B}"/>
          </ac:spMkLst>
        </pc:spChg>
        <pc:spChg chg="mod">
          <ac:chgData name="DeHart, Stephanie" userId="69486e51-f5a3-47fa-a1e8-d600d3da159f" providerId="ADAL" clId="{D135F887-758A-49D6-92DD-3DDC9EAEB406}" dt="2025-06-02T17:27:01.712" v="512" actId="403"/>
          <ac:spMkLst>
            <pc:docMk/>
            <pc:sldMk cId="3537374917" sldId="384"/>
            <ac:spMk id="12" creationId="{A2701074-B366-4926-AC1E-538943A98D2B}"/>
          </ac:spMkLst>
        </pc:spChg>
        <pc:spChg chg="add mod">
          <ac:chgData name="DeHart, Stephanie" userId="69486e51-f5a3-47fa-a1e8-d600d3da159f" providerId="ADAL" clId="{D135F887-758A-49D6-92DD-3DDC9EAEB406}" dt="2025-06-02T17:20:32.435" v="287"/>
          <ac:spMkLst>
            <pc:docMk/>
            <pc:sldMk cId="3537374917" sldId="384"/>
            <ac:spMk id="13" creationId="{C20DF96D-6786-4F1A-8BF4-799B5773D717}"/>
          </ac:spMkLst>
        </pc:spChg>
        <pc:spChg chg="add del mod">
          <ac:chgData name="DeHart, Stephanie" userId="69486e51-f5a3-47fa-a1e8-d600d3da159f" providerId="ADAL" clId="{D135F887-758A-49D6-92DD-3DDC9EAEB406}" dt="2025-06-02T17:26:59.554" v="511"/>
          <ac:spMkLst>
            <pc:docMk/>
            <pc:sldMk cId="3537374917" sldId="384"/>
            <ac:spMk id="15" creationId="{915EC6AA-1AF6-4E08-AE96-B5AB04D16BBA}"/>
          </ac:spMkLst>
        </pc:spChg>
        <pc:spChg chg="mod">
          <ac:chgData name="DeHart, Stephanie" userId="69486e51-f5a3-47fa-a1e8-d600d3da159f" providerId="ADAL" clId="{D135F887-758A-49D6-92DD-3DDC9EAEB406}" dt="2025-06-02T18:43:19.210" v="1782" actId="1076"/>
          <ac:spMkLst>
            <pc:docMk/>
            <pc:sldMk cId="3537374917" sldId="384"/>
            <ac:spMk id="17" creationId="{1830D017-EBD3-C099-2871-1BA029957A27}"/>
          </ac:spMkLst>
        </pc:spChg>
        <pc:spChg chg="mod">
          <ac:chgData name="DeHart, Stephanie" userId="69486e51-f5a3-47fa-a1e8-d600d3da159f" providerId="ADAL" clId="{D135F887-758A-49D6-92DD-3DDC9EAEB406}" dt="2025-06-02T18:42:55.152" v="1763" actId="1582"/>
          <ac:spMkLst>
            <pc:docMk/>
            <pc:sldMk cId="3537374917" sldId="384"/>
            <ac:spMk id="22" creationId="{02A91D64-6D7C-0471-7F55-764CADA06724}"/>
          </ac:spMkLst>
        </pc:spChg>
        <pc:spChg chg="mod">
          <ac:chgData name="DeHart, Stephanie" userId="69486e51-f5a3-47fa-a1e8-d600d3da159f" providerId="ADAL" clId="{D135F887-758A-49D6-92DD-3DDC9EAEB406}" dt="2025-06-02T18:43:16.156" v="1781" actId="14100"/>
          <ac:spMkLst>
            <pc:docMk/>
            <pc:sldMk cId="3537374917" sldId="384"/>
            <ac:spMk id="24" creationId="{F2061B1F-B2F4-7A7C-9389-14525FD99C75}"/>
          </ac:spMkLst>
        </pc:spChg>
      </pc:sldChg>
      <pc:sldChg chg="addSp modSp mod">
        <pc:chgData name="DeHart, Stephanie" userId="69486e51-f5a3-47fa-a1e8-d600d3da159f" providerId="ADAL" clId="{D135F887-758A-49D6-92DD-3DDC9EAEB406}" dt="2025-06-02T18:44:41.579" v="1827" actId="1038"/>
        <pc:sldMkLst>
          <pc:docMk/>
          <pc:sldMk cId="3761718745" sldId="386"/>
        </pc:sldMkLst>
        <pc:spChg chg="mod">
          <ac:chgData name="DeHart, Stephanie" userId="69486e51-f5a3-47fa-a1e8-d600d3da159f" providerId="ADAL" clId="{D135F887-758A-49D6-92DD-3DDC9EAEB406}" dt="2025-06-02T18:43:26.971" v="1783" actId="2711"/>
          <ac:spMkLst>
            <pc:docMk/>
            <pc:sldMk cId="3761718745" sldId="386"/>
            <ac:spMk id="4" creationId="{B1258D84-2275-BB2B-C18A-D2CF48FBD585}"/>
          </ac:spMkLst>
        </pc:spChg>
        <pc:spChg chg="mod">
          <ac:chgData name="DeHart, Stephanie" userId="69486e51-f5a3-47fa-a1e8-d600d3da159f" providerId="ADAL" clId="{D135F887-758A-49D6-92DD-3DDC9EAEB406}" dt="2025-06-02T18:44:41.579" v="1827" actId="1038"/>
          <ac:spMkLst>
            <pc:docMk/>
            <pc:sldMk cId="3761718745" sldId="386"/>
            <ac:spMk id="6" creationId="{1693DBFF-F5D8-F46F-7EF3-62925079865D}"/>
          </ac:spMkLst>
        </pc:spChg>
        <pc:spChg chg="mod">
          <ac:chgData name="DeHart, Stephanie" userId="69486e51-f5a3-47fa-a1e8-d600d3da159f" providerId="ADAL" clId="{D135F887-758A-49D6-92DD-3DDC9EAEB406}" dt="2025-06-02T18:44:41.579" v="1827" actId="1038"/>
          <ac:spMkLst>
            <pc:docMk/>
            <pc:sldMk cId="3761718745" sldId="386"/>
            <ac:spMk id="13" creationId="{233E7C0F-36BD-0094-6508-EA9B10260323}"/>
          </ac:spMkLst>
        </pc:spChg>
        <pc:spChg chg="mod">
          <ac:chgData name="DeHart, Stephanie" userId="69486e51-f5a3-47fa-a1e8-d600d3da159f" providerId="ADAL" clId="{D135F887-758A-49D6-92DD-3DDC9EAEB406}" dt="2025-06-02T18:44:41.579" v="1827" actId="1038"/>
          <ac:spMkLst>
            <pc:docMk/>
            <pc:sldMk cId="3761718745" sldId="386"/>
            <ac:spMk id="18" creationId="{0CF8BC59-0B83-4FCF-051C-D7C8F24E0950}"/>
          </ac:spMkLst>
        </pc:spChg>
        <pc:spChg chg="mod">
          <ac:chgData name="DeHart, Stephanie" userId="69486e51-f5a3-47fa-a1e8-d600d3da159f" providerId="ADAL" clId="{D135F887-758A-49D6-92DD-3DDC9EAEB406}" dt="2025-06-02T17:27:05.636" v="513" actId="403"/>
          <ac:spMkLst>
            <pc:docMk/>
            <pc:sldMk cId="3761718745" sldId="386"/>
            <ac:spMk id="20" creationId="{342AC9D3-44A1-4D1F-B081-099D8B666BC3}"/>
          </ac:spMkLst>
        </pc:spChg>
        <pc:spChg chg="add mod">
          <ac:chgData name="DeHart, Stephanie" userId="69486e51-f5a3-47fa-a1e8-d600d3da159f" providerId="ADAL" clId="{D135F887-758A-49D6-92DD-3DDC9EAEB406}" dt="2025-06-02T17:20:35.141" v="288"/>
          <ac:spMkLst>
            <pc:docMk/>
            <pc:sldMk cId="3761718745" sldId="386"/>
            <ac:spMk id="21" creationId="{10FC4DCF-2091-4B21-A7E1-C4BD926D3AFE}"/>
          </ac:spMkLst>
        </pc:spChg>
        <pc:spChg chg="mod">
          <ac:chgData name="DeHart, Stephanie" userId="69486e51-f5a3-47fa-a1e8-d600d3da159f" providerId="ADAL" clId="{D135F887-758A-49D6-92DD-3DDC9EAEB406}" dt="2025-06-02T18:44:41.579" v="1827" actId="1038"/>
          <ac:spMkLst>
            <pc:docMk/>
            <pc:sldMk cId="3761718745" sldId="386"/>
            <ac:spMk id="28" creationId="{D43382EE-B4CB-6190-B565-4B683B296766}"/>
          </ac:spMkLst>
        </pc:spChg>
        <pc:spChg chg="mod">
          <ac:chgData name="DeHart, Stephanie" userId="69486e51-f5a3-47fa-a1e8-d600d3da159f" providerId="ADAL" clId="{D135F887-758A-49D6-92DD-3DDC9EAEB406}" dt="2025-06-02T18:44:41.579" v="1827" actId="1038"/>
          <ac:spMkLst>
            <pc:docMk/>
            <pc:sldMk cId="3761718745" sldId="386"/>
            <ac:spMk id="30" creationId="{619D2239-907A-05F6-5134-993E3784C37F}"/>
          </ac:spMkLst>
        </pc:spChg>
        <pc:spChg chg="mod">
          <ac:chgData name="DeHart, Stephanie" userId="69486e51-f5a3-47fa-a1e8-d600d3da159f" providerId="ADAL" clId="{D135F887-758A-49D6-92DD-3DDC9EAEB406}" dt="2025-06-02T18:44:41.579" v="1827" actId="1038"/>
          <ac:spMkLst>
            <pc:docMk/>
            <pc:sldMk cId="3761718745" sldId="386"/>
            <ac:spMk id="32" creationId="{5B35F85B-22C8-E8A3-7871-D87B5C088F62}"/>
          </ac:spMkLst>
        </pc:spChg>
        <pc:spChg chg="mod">
          <ac:chgData name="DeHart, Stephanie" userId="69486e51-f5a3-47fa-a1e8-d600d3da159f" providerId="ADAL" clId="{D135F887-758A-49D6-92DD-3DDC9EAEB406}" dt="2025-06-02T18:44:41.579" v="1827" actId="1038"/>
          <ac:spMkLst>
            <pc:docMk/>
            <pc:sldMk cId="3761718745" sldId="386"/>
            <ac:spMk id="34" creationId="{B8C5D2C1-1F56-2CF4-93D8-AC430235FD51}"/>
          </ac:spMkLst>
        </pc:spChg>
        <pc:cxnChg chg="mod">
          <ac:chgData name="DeHart, Stephanie" userId="69486e51-f5a3-47fa-a1e8-d600d3da159f" providerId="ADAL" clId="{D135F887-758A-49D6-92DD-3DDC9EAEB406}" dt="2025-06-02T18:44:36.172" v="1816" actId="1038"/>
          <ac:cxnSpMkLst>
            <pc:docMk/>
            <pc:sldMk cId="3761718745" sldId="386"/>
            <ac:cxnSpMk id="8" creationId="{95188084-FE74-F5D2-6697-4DAA0923E2FF}"/>
          </ac:cxnSpMkLst>
        </pc:cxnChg>
        <pc:cxnChg chg="mod">
          <ac:chgData name="DeHart, Stephanie" userId="69486e51-f5a3-47fa-a1e8-d600d3da159f" providerId="ADAL" clId="{D135F887-758A-49D6-92DD-3DDC9EAEB406}" dt="2025-06-02T18:44:36.172" v="1816" actId="1038"/>
          <ac:cxnSpMkLst>
            <pc:docMk/>
            <pc:sldMk cId="3761718745" sldId="386"/>
            <ac:cxnSpMk id="9" creationId="{DDF6AFA2-1850-7C64-1832-DE3ECDA4AA46}"/>
          </ac:cxnSpMkLst>
        </pc:cxnChg>
        <pc:cxnChg chg="mod">
          <ac:chgData name="DeHart, Stephanie" userId="69486e51-f5a3-47fa-a1e8-d600d3da159f" providerId="ADAL" clId="{D135F887-758A-49D6-92DD-3DDC9EAEB406}" dt="2025-06-02T18:44:36.172" v="1816" actId="1038"/>
          <ac:cxnSpMkLst>
            <pc:docMk/>
            <pc:sldMk cId="3761718745" sldId="386"/>
            <ac:cxnSpMk id="19" creationId="{D54EAB2F-6EA5-9F14-59CB-602845F121AE}"/>
          </ac:cxnSpMkLst>
        </pc:cxnChg>
        <pc:cxnChg chg="mod">
          <ac:chgData name="DeHart, Stephanie" userId="69486e51-f5a3-47fa-a1e8-d600d3da159f" providerId="ADAL" clId="{D135F887-758A-49D6-92DD-3DDC9EAEB406}" dt="2025-06-02T18:44:36.172" v="1816" actId="1038"/>
          <ac:cxnSpMkLst>
            <pc:docMk/>
            <pc:sldMk cId="3761718745" sldId="386"/>
            <ac:cxnSpMk id="27" creationId="{3B986D5B-2EC1-DE39-41F7-401EDF81D2F4}"/>
          </ac:cxnSpMkLst>
        </pc:cxnChg>
        <pc:cxnChg chg="mod">
          <ac:chgData name="DeHart, Stephanie" userId="69486e51-f5a3-47fa-a1e8-d600d3da159f" providerId="ADAL" clId="{D135F887-758A-49D6-92DD-3DDC9EAEB406}" dt="2025-06-02T18:44:36.172" v="1816" actId="1038"/>
          <ac:cxnSpMkLst>
            <pc:docMk/>
            <pc:sldMk cId="3761718745" sldId="386"/>
            <ac:cxnSpMk id="29" creationId="{5896D938-FCCF-2C6E-C633-348CC9617ECE}"/>
          </ac:cxnSpMkLst>
        </pc:cxnChg>
        <pc:cxnChg chg="mod">
          <ac:chgData name="DeHart, Stephanie" userId="69486e51-f5a3-47fa-a1e8-d600d3da159f" providerId="ADAL" clId="{D135F887-758A-49D6-92DD-3DDC9EAEB406}" dt="2025-06-02T18:44:36.172" v="1816" actId="1038"/>
          <ac:cxnSpMkLst>
            <pc:docMk/>
            <pc:sldMk cId="3761718745" sldId="386"/>
            <ac:cxnSpMk id="31" creationId="{F718630C-9808-0AB5-116B-BB0CD1E801F9}"/>
          </ac:cxnSpMkLst>
        </pc:cxnChg>
        <pc:cxnChg chg="mod">
          <ac:chgData name="DeHart, Stephanie" userId="69486e51-f5a3-47fa-a1e8-d600d3da159f" providerId="ADAL" clId="{D135F887-758A-49D6-92DD-3DDC9EAEB406}" dt="2025-06-02T18:44:36.172" v="1816" actId="1038"/>
          <ac:cxnSpMkLst>
            <pc:docMk/>
            <pc:sldMk cId="3761718745" sldId="386"/>
            <ac:cxnSpMk id="33" creationId="{1D36B757-6BA8-1FEC-B8C9-BF8863BBCBFD}"/>
          </ac:cxnSpMkLst>
        </pc:cxnChg>
      </pc:sldChg>
      <pc:sldChg chg="addSp modSp mod">
        <pc:chgData name="DeHart, Stephanie" userId="69486e51-f5a3-47fa-a1e8-d600d3da159f" providerId="ADAL" clId="{D135F887-758A-49D6-92DD-3DDC9EAEB406}" dt="2025-06-02T18:46:15.378" v="1880" actId="14100"/>
        <pc:sldMkLst>
          <pc:docMk/>
          <pc:sldMk cId="2069454959" sldId="387"/>
        </pc:sldMkLst>
        <pc:spChg chg="mod">
          <ac:chgData name="DeHart, Stephanie" userId="69486e51-f5a3-47fa-a1e8-d600d3da159f" providerId="ADAL" clId="{D135F887-758A-49D6-92DD-3DDC9EAEB406}" dt="2025-06-02T18:45:39.810" v="1832" actId="14100"/>
          <ac:spMkLst>
            <pc:docMk/>
            <pc:sldMk cId="2069454959" sldId="387"/>
            <ac:spMk id="4" creationId="{37047E1A-CE79-2F68-0B6A-84AA5EE59F08}"/>
          </ac:spMkLst>
        </pc:spChg>
        <pc:spChg chg="mod">
          <ac:chgData name="DeHart, Stephanie" userId="69486e51-f5a3-47fa-a1e8-d600d3da159f" providerId="ADAL" clId="{D135F887-758A-49D6-92DD-3DDC9EAEB406}" dt="2025-06-02T17:20:50.814" v="302" actId="1036"/>
          <ac:spMkLst>
            <pc:docMk/>
            <pc:sldMk cId="2069454959" sldId="387"/>
            <ac:spMk id="7" creationId="{2BABADB6-DE95-F8A8-5238-18DC828D80FC}"/>
          </ac:spMkLst>
        </pc:spChg>
        <pc:spChg chg="mod">
          <ac:chgData name="DeHart, Stephanie" userId="69486e51-f5a3-47fa-a1e8-d600d3da159f" providerId="ADAL" clId="{D135F887-758A-49D6-92DD-3DDC9EAEB406}" dt="2025-06-02T17:27:08.942" v="514" actId="403"/>
          <ac:spMkLst>
            <pc:docMk/>
            <pc:sldMk cId="2069454959" sldId="387"/>
            <ac:spMk id="18" creationId="{29532500-5BD9-44E9-A289-476B3B3F44DC}"/>
          </ac:spMkLst>
        </pc:spChg>
        <pc:spChg chg="add mod">
          <ac:chgData name="DeHart, Stephanie" userId="69486e51-f5a3-47fa-a1e8-d600d3da159f" providerId="ADAL" clId="{D135F887-758A-49D6-92DD-3DDC9EAEB406}" dt="2025-06-02T17:20:41.721" v="290" actId="1035"/>
          <ac:spMkLst>
            <pc:docMk/>
            <pc:sldMk cId="2069454959" sldId="387"/>
            <ac:spMk id="19" creationId="{13B24B4F-3839-4C9E-B511-A4912EC8BF5D}"/>
          </ac:spMkLst>
        </pc:spChg>
        <pc:spChg chg="mod">
          <ac:chgData name="DeHart, Stephanie" userId="69486e51-f5a3-47fa-a1e8-d600d3da159f" providerId="ADAL" clId="{D135F887-758A-49D6-92DD-3DDC9EAEB406}" dt="2025-06-02T17:20:50.814" v="302" actId="1036"/>
          <ac:spMkLst>
            <pc:docMk/>
            <pc:sldMk cId="2069454959" sldId="387"/>
            <ac:spMk id="20" creationId="{A306EE49-348C-685A-657E-E89A480B49AC}"/>
          </ac:spMkLst>
        </pc:spChg>
        <pc:spChg chg="mod">
          <ac:chgData name="DeHart, Stephanie" userId="69486e51-f5a3-47fa-a1e8-d600d3da159f" providerId="ADAL" clId="{D135F887-758A-49D6-92DD-3DDC9EAEB406}" dt="2025-06-02T17:20:50.814" v="302" actId="1036"/>
          <ac:spMkLst>
            <pc:docMk/>
            <pc:sldMk cId="2069454959" sldId="387"/>
            <ac:spMk id="21" creationId="{92366E73-CF7D-9AF4-D576-C2AE2984633D}"/>
          </ac:spMkLst>
        </pc:spChg>
        <pc:spChg chg="mod">
          <ac:chgData name="DeHart, Stephanie" userId="69486e51-f5a3-47fa-a1e8-d600d3da159f" providerId="ADAL" clId="{D135F887-758A-49D6-92DD-3DDC9EAEB406}" dt="2025-06-02T17:20:50.814" v="302" actId="1036"/>
          <ac:spMkLst>
            <pc:docMk/>
            <pc:sldMk cId="2069454959" sldId="387"/>
            <ac:spMk id="23" creationId="{BFC1DE1A-AD8A-C899-EE1B-E8C0023CB0FB}"/>
          </ac:spMkLst>
        </pc:spChg>
        <pc:spChg chg="mod">
          <ac:chgData name="DeHart, Stephanie" userId="69486e51-f5a3-47fa-a1e8-d600d3da159f" providerId="ADAL" clId="{D135F887-758A-49D6-92DD-3DDC9EAEB406}" dt="2025-06-02T17:20:50.814" v="302" actId="1036"/>
          <ac:spMkLst>
            <pc:docMk/>
            <pc:sldMk cId="2069454959" sldId="387"/>
            <ac:spMk id="35" creationId="{6A91EDD5-0542-E6E5-8EB3-1C4000D2C4F8}"/>
          </ac:spMkLst>
        </pc:spChg>
        <pc:spChg chg="mod">
          <ac:chgData name="DeHart, Stephanie" userId="69486e51-f5a3-47fa-a1e8-d600d3da159f" providerId="ADAL" clId="{D135F887-758A-49D6-92DD-3DDC9EAEB406}" dt="2025-06-02T17:20:50.814" v="302" actId="1036"/>
          <ac:spMkLst>
            <pc:docMk/>
            <pc:sldMk cId="2069454959" sldId="387"/>
            <ac:spMk id="37" creationId="{18C9434F-8A4F-B76B-8991-6B22B721B943}"/>
          </ac:spMkLst>
        </pc:spChg>
        <pc:cxnChg chg="mod">
          <ac:chgData name="DeHart, Stephanie" userId="69486e51-f5a3-47fa-a1e8-d600d3da159f" providerId="ADAL" clId="{D135F887-758A-49D6-92DD-3DDC9EAEB406}" dt="2025-06-02T18:45:14.582" v="1829" actId="1582"/>
          <ac:cxnSpMkLst>
            <pc:docMk/>
            <pc:sldMk cId="2069454959" sldId="387"/>
            <ac:cxnSpMk id="12" creationId="{FC27403A-888F-93D0-8B43-E2690A6FA9F4}"/>
          </ac:cxnSpMkLst>
        </pc:cxnChg>
        <pc:cxnChg chg="mod">
          <ac:chgData name="DeHart, Stephanie" userId="69486e51-f5a3-47fa-a1e8-d600d3da159f" providerId="ADAL" clId="{D135F887-758A-49D6-92DD-3DDC9EAEB406}" dt="2025-06-02T18:45:14.582" v="1829" actId="1582"/>
          <ac:cxnSpMkLst>
            <pc:docMk/>
            <pc:sldMk cId="2069454959" sldId="387"/>
            <ac:cxnSpMk id="14" creationId="{D7F19894-0F8D-7520-60FD-4EA02284AC51}"/>
          </ac:cxnSpMkLst>
        </pc:cxnChg>
        <pc:cxnChg chg="mod">
          <ac:chgData name="DeHart, Stephanie" userId="69486e51-f5a3-47fa-a1e8-d600d3da159f" providerId="ADAL" clId="{D135F887-758A-49D6-92DD-3DDC9EAEB406}" dt="2025-06-02T18:46:15.378" v="1880" actId="14100"/>
          <ac:cxnSpMkLst>
            <pc:docMk/>
            <pc:sldMk cId="2069454959" sldId="387"/>
            <ac:cxnSpMk id="17" creationId="{684E428F-AC66-CDBB-62D9-101C86CB2BE8}"/>
          </ac:cxnSpMkLst>
        </pc:cxnChg>
        <pc:cxnChg chg="mod">
          <ac:chgData name="DeHart, Stephanie" userId="69486e51-f5a3-47fa-a1e8-d600d3da159f" providerId="ADAL" clId="{D135F887-758A-49D6-92DD-3DDC9EAEB406}" dt="2025-06-02T18:45:14.582" v="1829" actId="1582"/>
          <ac:cxnSpMkLst>
            <pc:docMk/>
            <pc:sldMk cId="2069454959" sldId="387"/>
            <ac:cxnSpMk id="24" creationId="{51654F19-5F03-6C31-3337-C8A31A489177}"/>
          </ac:cxnSpMkLst>
        </pc:cxnChg>
        <pc:cxnChg chg="mod">
          <ac:chgData name="DeHart, Stephanie" userId="69486e51-f5a3-47fa-a1e8-d600d3da159f" providerId="ADAL" clId="{D135F887-758A-49D6-92DD-3DDC9EAEB406}" dt="2025-06-02T18:46:00.123" v="1865" actId="1038"/>
          <ac:cxnSpMkLst>
            <pc:docMk/>
            <pc:sldMk cId="2069454959" sldId="387"/>
            <ac:cxnSpMk id="26" creationId="{219BE776-98DA-877F-E5E5-6704043D42C0}"/>
          </ac:cxnSpMkLst>
        </pc:cxnChg>
        <pc:cxnChg chg="mod">
          <ac:chgData name="DeHart, Stephanie" userId="69486e51-f5a3-47fa-a1e8-d600d3da159f" providerId="ADAL" clId="{D135F887-758A-49D6-92DD-3DDC9EAEB406}" dt="2025-06-02T18:46:06.750" v="1878" actId="1036"/>
          <ac:cxnSpMkLst>
            <pc:docMk/>
            <pc:sldMk cId="2069454959" sldId="387"/>
            <ac:cxnSpMk id="38" creationId="{3DC15291-35FC-057E-0E81-B9E1AF9A630A}"/>
          </ac:cxnSpMkLst>
        </pc:cxnChg>
      </pc:sldChg>
      <pc:sldChg chg="addSp delSp modSp mod">
        <pc:chgData name="DeHart, Stephanie" userId="69486e51-f5a3-47fa-a1e8-d600d3da159f" providerId="ADAL" clId="{D135F887-758A-49D6-92DD-3DDC9EAEB406}" dt="2025-06-02T18:49:38.358" v="1969" actId="14100"/>
        <pc:sldMkLst>
          <pc:docMk/>
          <pc:sldMk cId="1139456029" sldId="388"/>
        </pc:sldMkLst>
        <pc:spChg chg="mod">
          <ac:chgData name="DeHart, Stephanie" userId="69486e51-f5a3-47fa-a1e8-d600d3da159f" providerId="ADAL" clId="{D135F887-758A-49D6-92DD-3DDC9EAEB406}" dt="2025-06-02T18:48:49.699" v="1912" actId="20577"/>
          <ac:spMkLst>
            <pc:docMk/>
            <pc:sldMk cId="1139456029" sldId="388"/>
            <ac:spMk id="2" creationId="{0CD2B068-4702-D1CF-61E3-547FA63A2CE1}"/>
          </ac:spMkLst>
        </pc:spChg>
        <pc:spChg chg="mod">
          <ac:chgData name="DeHart, Stephanie" userId="69486e51-f5a3-47fa-a1e8-d600d3da159f" providerId="ADAL" clId="{D135F887-758A-49D6-92DD-3DDC9EAEB406}" dt="2025-06-02T18:47:21.298" v="1901" actId="20577"/>
          <ac:spMkLst>
            <pc:docMk/>
            <pc:sldMk cId="1139456029" sldId="388"/>
            <ac:spMk id="4" creationId="{67345CA2-7258-946E-E6A7-5811C37EC00A}"/>
          </ac:spMkLst>
        </pc:spChg>
        <pc:spChg chg="mod">
          <ac:chgData name="DeHart, Stephanie" userId="69486e51-f5a3-47fa-a1e8-d600d3da159f" providerId="ADAL" clId="{D135F887-758A-49D6-92DD-3DDC9EAEB406}" dt="2025-06-02T17:27:11.792" v="515" actId="403"/>
          <ac:spMkLst>
            <pc:docMk/>
            <pc:sldMk cId="1139456029" sldId="388"/>
            <ac:spMk id="18" creationId="{87F57A80-C917-42E4-AD8E-A65DC09A1745}"/>
          </ac:spMkLst>
        </pc:spChg>
        <pc:spChg chg="mod topLvl">
          <ac:chgData name="DeHart, Stephanie" userId="69486e51-f5a3-47fa-a1e8-d600d3da159f" providerId="ADAL" clId="{D135F887-758A-49D6-92DD-3DDC9EAEB406}" dt="2025-06-02T18:49:19.739" v="1966" actId="1076"/>
          <ac:spMkLst>
            <pc:docMk/>
            <pc:sldMk cId="1139456029" sldId="388"/>
            <ac:spMk id="19" creationId="{7BE873C3-1D17-25F5-8D28-95886AF5DEC1}"/>
          </ac:spMkLst>
        </pc:spChg>
        <pc:spChg chg="mod topLvl">
          <ac:chgData name="DeHart, Stephanie" userId="69486e51-f5a3-47fa-a1e8-d600d3da159f" providerId="ADAL" clId="{D135F887-758A-49D6-92DD-3DDC9EAEB406}" dt="2025-06-02T18:49:23.718" v="1967" actId="1076"/>
          <ac:spMkLst>
            <pc:docMk/>
            <pc:sldMk cId="1139456029" sldId="388"/>
            <ac:spMk id="21" creationId="{2C81DB19-9AF9-3EB7-DE8D-C3044F85F930}"/>
          </ac:spMkLst>
        </pc:spChg>
        <pc:spChg chg="mod topLvl">
          <ac:chgData name="DeHart, Stephanie" userId="69486e51-f5a3-47fa-a1e8-d600d3da159f" providerId="ADAL" clId="{D135F887-758A-49D6-92DD-3DDC9EAEB406}" dt="2025-06-02T18:49:09.839" v="1954" actId="1038"/>
          <ac:spMkLst>
            <pc:docMk/>
            <pc:sldMk cId="1139456029" sldId="388"/>
            <ac:spMk id="23" creationId="{BA49F733-1BD0-D0B5-6C03-90CDE9C07696}"/>
          </ac:spMkLst>
        </pc:spChg>
        <pc:spChg chg="add mod">
          <ac:chgData name="DeHart, Stephanie" userId="69486e51-f5a3-47fa-a1e8-d600d3da159f" providerId="ADAL" clId="{D135F887-758A-49D6-92DD-3DDC9EAEB406}" dt="2025-06-02T17:20:52.971" v="303"/>
          <ac:spMkLst>
            <pc:docMk/>
            <pc:sldMk cId="1139456029" sldId="388"/>
            <ac:spMk id="24" creationId="{E497E953-86E1-4791-8F0A-C68872EC367C}"/>
          </ac:spMkLst>
        </pc:spChg>
        <pc:spChg chg="mod">
          <ac:chgData name="DeHart, Stephanie" userId="69486e51-f5a3-47fa-a1e8-d600d3da159f" providerId="ADAL" clId="{D135F887-758A-49D6-92DD-3DDC9EAEB406}" dt="2025-06-02T18:47:55.201" v="1907" actId="1076"/>
          <ac:spMkLst>
            <pc:docMk/>
            <pc:sldMk cId="1139456029" sldId="388"/>
            <ac:spMk id="158" creationId="{FC85AA82-A98B-532F-4474-47B86C94BD83}"/>
          </ac:spMkLst>
        </pc:spChg>
        <pc:grpChg chg="del ord">
          <ac:chgData name="DeHart, Stephanie" userId="69486e51-f5a3-47fa-a1e8-d600d3da159f" providerId="ADAL" clId="{D135F887-758A-49D6-92DD-3DDC9EAEB406}" dt="2025-06-02T18:48:27.738" v="1909" actId="165"/>
          <ac:grpSpMkLst>
            <pc:docMk/>
            <pc:sldMk cId="1139456029" sldId="388"/>
            <ac:grpSpMk id="6" creationId="{112050B9-C8E2-D2BD-6859-E6059581830A}"/>
          </ac:grpSpMkLst>
        </pc:grpChg>
        <pc:cxnChg chg="mod">
          <ac:chgData name="DeHart, Stephanie" userId="69486e51-f5a3-47fa-a1e8-d600d3da159f" providerId="ADAL" clId="{D135F887-758A-49D6-92DD-3DDC9EAEB406}" dt="2025-06-02T18:48:42.638" v="1910" actId="1582"/>
          <ac:cxnSpMkLst>
            <pc:docMk/>
            <pc:sldMk cId="1139456029" sldId="388"/>
            <ac:cxnSpMk id="5" creationId="{8E90EC8C-35E5-DE0F-3EA0-6D969F9EA16A}"/>
          </ac:cxnSpMkLst>
        </pc:cxnChg>
        <pc:cxnChg chg="mod">
          <ac:chgData name="DeHart, Stephanie" userId="69486e51-f5a3-47fa-a1e8-d600d3da159f" providerId="ADAL" clId="{D135F887-758A-49D6-92DD-3DDC9EAEB406}" dt="2025-06-02T18:48:42.638" v="1910" actId="1582"/>
          <ac:cxnSpMkLst>
            <pc:docMk/>
            <pc:sldMk cId="1139456029" sldId="388"/>
            <ac:cxnSpMk id="8" creationId="{3D8133EA-17B3-C02B-9152-A515EFAC6177}"/>
          </ac:cxnSpMkLst>
        </pc:cxnChg>
        <pc:cxnChg chg="mod">
          <ac:chgData name="DeHart, Stephanie" userId="69486e51-f5a3-47fa-a1e8-d600d3da159f" providerId="ADAL" clId="{D135F887-758A-49D6-92DD-3DDC9EAEB406}" dt="2025-06-02T18:48:42.638" v="1910" actId="1582"/>
          <ac:cxnSpMkLst>
            <pc:docMk/>
            <pc:sldMk cId="1139456029" sldId="388"/>
            <ac:cxnSpMk id="9" creationId="{E72FB8BF-99B8-FABB-4419-7188036B3ED9}"/>
          </ac:cxnSpMkLst>
        </pc:cxnChg>
        <pc:cxnChg chg="mod topLvl">
          <ac:chgData name="DeHart, Stephanie" userId="69486e51-f5a3-47fa-a1e8-d600d3da159f" providerId="ADAL" clId="{D135F887-758A-49D6-92DD-3DDC9EAEB406}" dt="2025-06-02T18:49:16.068" v="1965" actId="1036"/>
          <ac:cxnSpMkLst>
            <pc:docMk/>
            <pc:sldMk cId="1139456029" sldId="388"/>
            <ac:cxnSpMk id="13" creationId="{5BCE60EC-CD26-AB15-7C60-52EDDC21553F}"/>
          </ac:cxnSpMkLst>
        </pc:cxnChg>
        <pc:cxnChg chg="mod topLvl">
          <ac:chgData name="DeHart, Stephanie" userId="69486e51-f5a3-47fa-a1e8-d600d3da159f" providerId="ADAL" clId="{D135F887-758A-49D6-92DD-3DDC9EAEB406}" dt="2025-06-02T18:49:03.663" v="1930" actId="1036"/>
          <ac:cxnSpMkLst>
            <pc:docMk/>
            <pc:sldMk cId="1139456029" sldId="388"/>
            <ac:cxnSpMk id="20" creationId="{CBA60FDE-FFB9-8074-5BCF-A63F240D5DA6}"/>
          </ac:cxnSpMkLst>
        </pc:cxnChg>
        <pc:cxnChg chg="mod topLvl">
          <ac:chgData name="DeHart, Stephanie" userId="69486e51-f5a3-47fa-a1e8-d600d3da159f" providerId="ADAL" clId="{D135F887-758A-49D6-92DD-3DDC9EAEB406}" dt="2025-06-02T18:49:38.358" v="1969" actId="14100"/>
          <ac:cxnSpMkLst>
            <pc:docMk/>
            <pc:sldMk cId="1139456029" sldId="388"/>
            <ac:cxnSpMk id="22" creationId="{FC512D00-2424-9459-6370-CA7F4D63F731}"/>
          </ac:cxnSpMkLst>
        </pc:cxnChg>
      </pc:sldChg>
      <pc:sldChg chg="addSp modSp mod">
        <pc:chgData name="DeHart, Stephanie" userId="69486e51-f5a3-47fa-a1e8-d600d3da159f" providerId="ADAL" clId="{D135F887-758A-49D6-92DD-3DDC9EAEB406}" dt="2025-06-02T19:03:34.762" v="2013" actId="1035"/>
        <pc:sldMkLst>
          <pc:docMk/>
          <pc:sldMk cId="2562821015" sldId="390"/>
        </pc:sldMkLst>
        <pc:spChg chg="mod">
          <ac:chgData name="DeHart, Stephanie" userId="69486e51-f5a3-47fa-a1e8-d600d3da159f" providerId="ADAL" clId="{D135F887-758A-49D6-92DD-3DDC9EAEB406}" dt="2025-06-02T19:03:34.762" v="2013" actId="1035"/>
          <ac:spMkLst>
            <pc:docMk/>
            <pc:sldMk cId="2562821015" sldId="390"/>
            <ac:spMk id="2" creationId="{F66F58D7-FC2B-16E2-038E-C9993E9D7DC2}"/>
          </ac:spMkLst>
        </pc:spChg>
        <pc:spChg chg="mod">
          <ac:chgData name="DeHart, Stephanie" userId="69486e51-f5a3-47fa-a1e8-d600d3da159f" providerId="ADAL" clId="{D135F887-758A-49D6-92DD-3DDC9EAEB406}" dt="2025-06-02T19:03:34.762" v="2013" actId="1035"/>
          <ac:spMkLst>
            <pc:docMk/>
            <pc:sldMk cId="2562821015" sldId="390"/>
            <ac:spMk id="4" creationId="{76CB1BCE-E133-8177-29F1-AAB278EC41FF}"/>
          </ac:spMkLst>
        </pc:spChg>
        <pc:spChg chg="mod">
          <ac:chgData name="DeHart, Stephanie" userId="69486e51-f5a3-47fa-a1e8-d600d3da159f" providerId="ADAL" clId="{D135F887-758A-49D6-92DD-3DDC9EAEB406}" dt="2025-06-02T17:21:24.601" v="322" actId="1036"/>
          <ac:spMkLst>
            <pc:docMk/>
            <pc:sldMk cId="2562821015" sldId="390"/>
            <ac:spMk id="5" creationId="{4128133B-CD2D-55D7-F5A6-E77265E1BC1C}"/>
          </ac:spMkLst>
        </pc:spChg>
        <pc:spChg chg="mod">
          <ac:chgData name="DeHart, Stephanie" userId="69486e51-f5a3-47fa-a1e8-d600d3da159f" providerId="ADAL" clId="{D135F887-758A-49D6-92DD-3DDC9EAEB406}" dt="2025-06-02T19:03:34.762" v="2013" actId="1035"/>
          <ac:spMkLst>
            <pc:docMk/>
            <pc:sldMk cId="2562821015" sldId="390"/>
            <ac:spMk id="6" creationId="{E3CB4044-D165-BCDB-0EE4-9CD2C77C56A7}"/>
          </ac:spMkLst>
        </pc:spChg>
        <pc:spChg chg="mod">
          <ac:chgData name="DeHart, Stephanie" userId="69486e51-f5a3-47fa-a1e8-d600d3da159f" providerId="ADAL" clId="{D135F887-758A-49D6-92DD-3DDC9EAEB406}" dt="2025-06-02T19:03:34.762" v="2013" actId="1035"/>
          <ac:spMkLst>
            <pc:docMk/>
            <pc:sldMk cId="2562821015" sldId="390"/>
            <ac:spMk id="8" creationId="{CD794580-EA94-9364-9449-4CA53AB4EDCC}"/>
          </ac:spMkLst>
        </pc:spChg>
        <pc:spChg chg="mod">
          <ac:chgData name="DeHart, Stephanie" userId="69486e51-f5a3-47fa-a1e8-d600d3da159f" providerId="ADAL" clId="{D135F887-758A-49D6-92DD-3DDC9EAEB406}" dt="2025-06-02T17:27:38.456" v="518" actId="403"/>
          <ac:spMkLst>
            <pc:docMk/>
            <pc:sldMk cId="2562821015" sldId="390"/>
            <ac:spMk id="13" creationId="{6D43D45B-41B9-43C5-B7E0-9C1491550ED5}"/>
          </ac:spMkLst>
        </pc:spChg>
        <pc:spChg chg="add mod">
          <ac:chgData name="DeHart, Stephanie" userId="69486e51-f5a3-47fa-a1e8-d600d3da159f" providerId="ADAL" clId="{D135F887-758A-49D6-92DD-3DDC9EAEB406}" dt="2025-06-02T19:03:34.762" v="2013" actId="1035"/>
          <ac:spMkLst>
            <pc:docMk/>
            <pc:sldMk cId="2562821015" sldId="390"/>
            <ac:spMk id="15" creationId="{51355792-0A10-4033-B010-D8285288290C}"/>
          </ac:spMkLst>
        </pc:spChg>
        <pc:spChg chg="mod">
          <ac:chgData name="DeHart, Stephanie" userId="69486e51-f5a3-47fa-a1e8-d600d3da159f" providerId="ADAL" clId="{D135F887-758A-49D6-92DD-3DDC9EAEB406}" dt="2025-06-02T19:03:34.762" v="2013" actId="1035"/>
          <ac:spMkLst>
            <pc:docMk/>
            <pc:sldMk cId="2562821015" sldId="390"/>
            <ac:spMk id="20" creationId="{70DEFA16-FBF7-0D9C-D554-5DA85C3477A1}"/>
          </ac:spMkLst>
        </pc:spChg>
        <pc:spChg chg="mod">
          <ac:chgData name="DeHart, Stephanie" userId="69486e51-f5a3-47fa-a1e8-d600d3da159f" providerId="ADAL" clId="{D135F887-758A-49D6-92DD-3DDC9EAEB406}" dt="2025-06-02T19:03:34.762" v="2013" actId="1035"/>
          <ac:spMkLst>
            <pc:docMk/>
            <pc:sldMk cId="2562821015" sldId="390"/>
            <ac:spMk id="21" creationId="{45DFEBE1-3D92-B3C2-C047-E8413E577350}"/>
          </ac:spMkLst>
        </pc:spChg>
        <pc:spChg chg="mod">
          <ac:chgData name="DeHart, Stephanie" userId="69486e51-f5a3-47fa-a1e8-d600d3da159f" providerId="ADAL" clId="{D135F887-758A-49D6-92DD-3DDC9EAEB406}" dt="2025-06-02T19:03:34.762" v="2013" actId="1035"/>
          <ac:spMkLst>
            <pc:docMk/>
            <pc:sldMk cId="2562821015" sldId="390"/>
            <ac:spMk id="22" creationId="{D04032CB-8707-1847-5DC0-CFD84455FD02}"/>
          </ac:spMkLst>
        </pc:spChg>
        <pc:cxnChg chg="mod">
          <ac:chgData name="DeHart, Stephanie" userId="69486e51-f5a3-47fa-a1e8-d600d3da159f" providerId="ADAL" clId="{D135F887-758A-49D6-92DD-3DDC9EAEB406}" dt="2025-06-02T19:03:34.762" v="2013" actId="1035"/>
          <ac:cxnSpMkLst>
            <pc:docMk/>
            <pc:sldMk cId="2562821015" sldId="390"/>
            <ac:cxnSpMk id="17" creationId="{CF9D5FA0-7A6C-54E4-EF38-FB32A8DF73B0}"/>
          </ac:cxnSpMkLst>
        </pc:cxnChg>
        <pc:cxnChg chg="mod">
          <ac:chgData name="DeHart, Stephanie" userId="69486e51-f5a3-47fa-a1e8-d600d3da159f" providerId="ADAL" clId="{D135F887-758A-49D6-92DD-3DDC9EAEB406}" dt="2025-06-02T19:03:34.762" v="2013" actId="1035"/>
          <ac:cxnSpMkLst>
            <pc:docMk/>
            <pc:sldMk cId="2562821015" sldId="390"/>
            <ac:cxnSpMk id="18" creationId="{B1DC1C2D-2585-4282-2EDA-EAD4D7D84FC2}"/>
          </ac:cxnSpMkLst>
        </pc:cxnChg>
      </pc:sldChg>
      <pc:sldChg chg="addSp modSp mod">
        <pc:chgData name="DeHart, Stephanie" userId="69486e51-f5a3-47fa-a1e8-d600d3da159f" providerId="ADAL" clId="{D135F887-758A-49D6-92DD-3DDC9EAEB406}" dt="2025-06-02T19:02:17.037" v="1973" actId="1582"/>
        <pc:sldMkLst>
          <pc:docMk/>
          <pc:sldMk cId="2972173020" sldId="391"/>
        </pc:sldMkLst>
        <pc:spChg chg="mod">
          <ac:chgData name="DeHart, Stephanie" userId="69486e51-f5a3-47fa-a1e8-d600d3da159f" providerId="ADAL" clId="{D135F887-758A-49D6-92DD-3DDC9EAEB406}" dt="2025-06-02T17:21:31.956" v="345" actId="1036"/>
          <ac:spMkLst>
            <pc:docMk/>
            <pc:sldMk cId="2972173020" sldId="391"/>
            <ac:spMk id="2" creationId="{5DF28CAD-99F0-98CD-728F-D4C385FA75A2}"/>
          </ac:spMkLst>
        </pc:spChg>
        <pc:spChg chg="mod">
          <ac:chgData name="DeHart, Stephanie" userId="69486e51-f5a3-47fa-a1e8-d600d3da159f" providerId="ADAL" clId="{D135F887-758A-49D6-92DD-3DDC9EAEB406}" dt="2025-06-02T19:02:07.964" v="1972" actId="2711"/>
          <ac:spMkLst>
            <pc:docMk/>
            <pc:sldMk cId="2972173020" sldId="391"/>
            <ac:spMk id="4" creationId="{9A1DBF78-3B61-BDCD-8EEE-5FBAA99E5F3E}"/>
          </ac:spMkLst>
        </pc:spChg>
        <pc:spChg chg="mod">
          <ac:chgData name="DeHart, Stephanie" userId="69486e51-f5a3-47fa-a1e8-d600d3da159f" providerId="ADAL" clId="{D135F887-758A-49D6-92DD-3DDC9EAEB406}" dt="2025-06-02T19:02:17.037" v="1973" actId="1582"/>
          <ac:spMkLst>
            <pc:docMk/>
            <pc:sldMk cId="2972173020" sldId="391"/>
            <ac:spMk id="7" creationId="{653E18D7-CF1A-FABA-A705-CA710B20EBAB}"/>
          </ac:spMkLst>
        </pc:spChg>
        <pc:spChg chg="mod">
          <ac:chgData name="DeHart, Stephanie" userId="69486e51-f5a3-47fa-a1e8-d600d3da159f" providerId="ADAL" clId="{D135F887-758A-49D6-92DD-3DDC9EAEB406}" dt="2025-06-02T17:21:31.956" v="345" actId="1036"/>
          <ac:spMkLst>
            <pc:docMk/>
            <pc:sldMk cId="2972173020" sldId="391"/>
            <ac:spMk id="8" creationId="{8E61F842-C18E-C7D4-FF23-2F931BAE69F8}"/>
          </ac:spMkLst>
        </pc:spChg>
        <pc:spChg chg="mod">
          <ac:chgData name="DeHart, Stephanie" userId="69486e51-f5a3-47fa-a1e8-d600d3da159f" providerId="ADAL" clId="{D135F887-758A-49D6-92DD-3DDC9EAEB406}" dt="2025-06-02T17:27:43.671" v="519" actId="403"/>
          <ac:spMkLst>
            <pc:docMk/>
            <pc:sldMk cId="2972173020" sldId="391"/>
            <ac:spMk id="9" creationId="{1650D24E-25F9-4B7A-815F-96146ACEEA07}"/>
          </ac:spMkLst>
        </pc:spChg>
        <pc:spChg chg="add mod">
          <ac:chgData name="DeHart, Stephanie" userId="69486e51-f5a3-47fa-a1e8-d600d3da159f" providerId="ADAL" clId="{D135F887-758A-49D6-92DD-3DDC9EAEB406}" dt="2025-06-02T17:21:34.455" v="346"/>
          <ac:spMkLst>
            <pc:docMk/>
            <pc:sldMk cId="2972173020" sldId="391"/>
            <ac:spMk id="10" creationId="{6C2686EC-683B-443D-93B7-726E50886B79}"/>
          </ac:spMkLst>
        </pc:spChg>
        <pc:cxnChg chg="mod">
          <ac:chgData name="DeHart, Stephanie" userId="69486e51-f5a3-47fa-a1e8-d600d3da159f" providerId="ADAL" clId="{D135F887-758A-49D6-92DD-3DDC9EAEB406}" dt="2025-06-02T19:02:17.037" v="1973" actId="1582"/>
          <ac:cxnSpMkLst>
            <pc:docMk/>
            <pc:sldMk cId="2972173020" sldId="391"/>
            <ac:cxnSpMk id="5" creationId="{A39C8BC3-326F-B90B-6C97-08D9E0929C13}"/>
          </ac:cxnSpMkLst>
        </pc:cxnChg>
      </pc:sldChg>
      <pc:sldChg chg="addSp modSp mod">
        <pc:chgData name="DeHart, Stephanie" userId="69486e51-f5a3-47fa-a1e8-d600d3da159f" providerId="ADAL" clId="{D135F887-758A-49D6-92DD-3DDC9EAEB406}" dt="2025-06-02T19:05:51.690" v="2206" actId="1037"/>
        <pc:sldMkLst>
          <pc:docMk/>
          <pc:sldMk cId="1291865544" sldId="392"/>
        </pc:sldMkLst>
        <pc:spChg chg="mod">
          <ac:chgData name="DeHart, Stephanie" userId="69486e51-f5a3-47fa-a1e8-d600d3da159f" providerId="ADAL" clId="{D135F887-758A-49D6-92DD-3DDC9EAEB406}" dt="2025-06-02T19:05:22.230" v="2120" actId="1076"/>
          <ac:spMkLst>
            <pc:docMk/>
            <pc:sldMk cId="1291865544" sldId="392"/>
            <ac:spMk id="2" creationId="{F401C0B0-6A19-0064-DC06-1CC56D367027}"/>
          </ac:spMkLst>
        </pc:spChg>
        <pc:spChg chg="mod">
          <ac:chgData name="DeHart, Stephanie" userId="69486e51-f5a3-47fa-a1e8-d600d3da159f" providerId="ADAL" clId="{D135F887-758A-49D6-92DD-3DDC9EAEB406}" dt="2025-06-02T19:05:22.230" v="2120" actId="1076"/>
          <ac:spMkLst>
            <pc:docMk/>
            <pc:sldMk cId="1291865544" sldId="392"/>
            <ac:spMk id="3" creationId="{99F03E0F-D580-4AC6-93C3-DF66E480E1C7}"/>
          </ac:spMkLst>
        </pc:spChg>
        <pc:spChg chg="mod">
          <ac:chgData name="DeHart, Stephanie" userId="69486e51-f5a3-47fa-a1e8-d600d3da159f" providerId="ADAL" clId="{D135F887-758A-49D6-92DD-3DDC9EAEB406}" dt="2025-06-02T19:05:16.509" v="2119" actId="1036"/>
          <ac:spMkLst>
            <pc:docMk/>
            <pc:sldMk cId="1291865544" sldId="392"/>
            <ac:spMk id="4" creationId="{C02C8CF6-E3C0-853D-3A31-9998A5178FCE}"/>
          </ac:spMkLst>
        </pc:spChg>
        <pc:spChg chg="mod">
          <ac:chgData name="DeHart, Stephanie" userId="69486e51-f5a3-47fa-a1e8-d600d3da159f" providerId="ADAL" clId="{D135F887-758A-49D6-92DD-3DDC9EAEB406}" dt="2025-06-02T19:05:32.846" v="2140" actId="1036"/>
          <ac:spMkLst>
            <pc:docMk/>
            <pc:sldMk cId="1291865544" sldId="392"/>
            <ac:spMk id="5" creationId="{F216DC60-1AF7-5414-3176-DBB0BBDC07C1}"/>
          </ac:spMkLst>
        </pc:spChg>
        <pc:spChg chg="mod">
          <ac:chgData name="DeHart, Stephanie" userId="69486e51-f5a3-47fa-a1e8-d600d3da159f" providerId="ADAL" clId="{D135F887-758A-49D6-92DD-3DDC9EAEB406}" dt="2025-06-02T19:05:51.690" v="2206" actId="1037"/>
          <ac:spMkLst>
            <pc:docMk/>
            <pc:sldMk cId="1291865544" sldId="392"/>
            <ac:spMk id="10" creationId="{9C9EBCC7-22F5-83B7-ADA6-7A6E0E117C89}"/>
          </ac:spMkLst>
        </pc:spChg>
        <pc:spChg chg="mod">
          <ac:chgData name="DeHart, Stephanie" userId="69486e51-f5a3-47fa-a1e8-d600d3da159f" providerId="ADAL" clId="{D135F887-758A-49D6-92DD-3DDC9EAEB406}" dt="2025-06-02T19:05:43.505" v="2182" actId="1038"/>
          <ac:spMkLst>
            <pc:docMk/>
            <pc:sldMk cId="1291865544" sldId="392"/>
            <ac:spMk id="12" creationId="{2F152BFE-AD2E-8D60-99B5-0CDAF844CBF4}"/>
          </ac:spMkLst>
        </pc:spChg>
        <pc:spChg chg="mod">
          <ac:chgData name="DeHart, Stephanie" userId="69486e51-f5a3-47fa-a1e8-d600d3da159f" providerId="ADAL" clId="{D135F887-758A-49D6-92DD-3DDC9EAEB406}" dt="2025-06-02T19:05:43.505" v="2182" actId="1038"/>
          <ac:spMkLst>
            <pc:docMk/>
            <pc:sldMk cId="1291865544" sldId="392"/>
            <ac:spMk id="13" creationId="{A2805876-5ADC-9A66-94F4-4ED732F19196}"/>
          </ac:spMkLst>
        </pc:spChg>
        <pc:spChg chg="mod">
          <ac:chgData name="DeHart, Stephanie" userId="69486e51-f5a3-47fa-a1e8-d600d3da159f" providerId="ADAL" clId="{D135F887-758A-49D6-92DD-3DDC9EAEB406}" dt="2025-06-02T17:27:46.525" v="520" actId="403"/>
          <ac:spMkLst>
            <pc:docMk/>
            <pc:sldMk cId="1291865544" sldId="392"/>
            <ac:spMk id="14" creationId="{C85D19D2-BD1E-42F6-95EA-796CFA096AD8}"/>
          </ac:spMkLst>
        </pc:spChg>
        <pc:spChg chg="add mod">
          <ac:chgData name="DeHart, Stephanie" userId="69486e51-f5a3-47fa-a1e8-d600d3da159f" providerId="ADAL" clId="{D135F887-758A-49D6-92DD-3DDC9EAEB406}" dt="2025-06-02T17:21:36.707" v="347"/>
          <ac:spMkLst>
            <pc:docMk/>
            <pc:sldMk cId="1291865544" sldId="392"/>
            <ac:spMk id="15" creationId="{9076299C-288C-4070-9756-E706EB5CC750}"/>
          </ac:spMkLst>
        </pc:spChg>
        <pc:cxnChg chg="mod">
          <ac:chgData name="DeHart, Stephanie" userId="69486e51-f5a3-47fa-a1e8-d600d3da159f" providerId="ADAL" clId="{D135F887-758A-49D6-92DD-3DDC9EAEB406}" dt="2025-06-02T19:05:32.846" v="2140" actId="1036"/>
          <ac:cxnSpMkLst>
            <pc:docMk/>
            <pc:sldMk cId="1291865544" sldId="392"/>
            <ac:cxnSpMk id="7" creationId="{57DE0420-C750-2EA0-46F3-39468783A0EC}"/>
          </ac:cxnSpMkLst>
        </pc:cxnChg>
        <pc:cxnChg chg="mod">
          <ac:chgData name="DeHart, Stephanie" userId="69486e51-f5a3-47fa-a1e8-d600d3da159f" providerId="ADAL" clId="{D135F887-758A-49D6-92DD-3DDC9EAEB406}" dt="2025-06-02T19:05:51.690" v="2206" actId="1037"/>
          <ac:cxnSpMkLst>
            <pc:docMk/>
            <pc:sldMk cId="1291865544" sldId="392"/>
            <ac:cxnSpMk id="9" creationId="{67DBD0F0-EB75-4212-2F30-DAAF13A2A665}"/>
          </ac:cxnSpMkLst>
        </pc:cxnChg>
      </pc:sldChg>
      <pc:sldChg chg="addSp modSp mod">
        <pc:chgData name="DeHart, Stephanie" userId="69486e51-f5a3-47fa-a1e8-d600d3da159f" providerId="ADAL" clId="{D135F887-758A-49D6-92DD-3DDC9EAEB406}" dt="2025-06-02T19:19:18.486" v="2682" actId="1076"/>
        <pc:sldMkLst>
          <pc:docMk/>
          <pc:sldMk cId="1911785592" sldId="394"/>
        </pc:sldMkLst>
        <pc:spChg chg="mod">
          <ac:chgData name="DeHart, Stephanie" userId="69486e51-f5a3-47fa-a1e8-d600d3da159f" providerId="ADAL" clId="{D135F887-758A-49D6-92DD-3DDC9EAEB406}" dt="2025-06-02T19:19:14.452" v="2681" actId="14100"/>
          <ac:spMkLst>
            <pc:docMk/>
            <pc:sldMk cId="1911785592" sldId="394"/>
            <ac:spMk id="2" creationId="{1C439ED1-E9A5-534E-3FC4-B10DF488DD5E}"/>
          </ac:spMkLst>
        </pc:spChg>
        <pc:spChg chg="mod">
          <ac:chgData name="DeHart, Stephanie" userId="69486e51-f5a3-47fa-a1e8-d600d3da159f" providerId="ADAL" clId="{D135F887-758A-49D6-92DD-3DDC9EAEB406}" dt="2025-06-02T19:19:18.486" v="2682" actId="1076"/>
          <ac:spMkLst>
            <pc:docMk/>
            <pc:sldMk cId="1911785592" sldId="394"/>
            <ac:spMk id="3" creationId="{C67C4421-84E7-D4A2-4ABF-1680937BAE49}"/>
          </ac:spMkLst>
        </pc:spChg>
        <pc:spChg chg="mod">
          <ac:chgData name="DeHart, Stephanie" userId="69486e51-f5a3-47fa-a1e8-d600d3da159f" providerId="ADAL" clId="{D135F887-758A-49D6-92DD-3DDC9EAEB406}" dt="2025-06-02T19:17:11.135" v="2653" actId="1036"/>
          <ac:spMkLst>
            <pc:docMk/>
            <pc:sldMk cId="1911785592" sldId="394"/>
            <ac:spMk id="4" creationId="{D8B33D92-DF13-4EED-6FE4-8271CE5D60DB}"/>
          </ac:spMkLst>
        </pc:spChg>
        <pc:spChg chg="mod">
          <ac:chgData name="DeHart, Stephanie" userId="69486e51-f5a3-47fa-a1e8-d600d3da159f" providerId="ADAL" clId="{D135F887-758A-49D6-92DD-3DDC9EAEB406}" dt="2025-06-02T19:18:59.692" v="2678" actId="1076"/>
          <ac:spMkLst>
            <pc:docMk/>
            <pc:sldMk cId="1911785592" sldId="394"/>
            <ac:spMk id="7" creationId="{412E1948-5303-FA52-792C-C1BCC20898A4}"/>
          </ac:spMkLst>
        </pc:spChg>
        <pc:spChg chg="mod">
          <ac:chgData name="DeHart, Stephanie" userId="69486e51-f5a3-47fa-a1e8-d600d3da159f" providerId="ADAL" clId="{D135F887-758A-49D6-92DD-3DDC9EAEB406}" dt="2025-06-02T19:18:53.445" v="2677" actId="1076"/>
          <ac:spMkLst>
            <pc:docMk/>
            <pc:sldMk cId="1911785592" sldId="394"/>
            <ac:spMk id="9" creationId="{C79D8FE3-FF17-E727-0BAC-1442D1F341F6}"/>
          </ac:spMkLst>
        </pc:spChg>
        <pc:spChg chg="mod">
          <ac:chgData name="DeHart, Stephanie" userId="69486e51-f5a3-47fa-a1e8-d600d3da159f" providerId="ADAL" clId="{D135F887-758A-49D6-92DD-3DDC9EAEB406}" dt="2025-06-02T19:18:42.009" v="2674" actId="14100"/>
          <ac:spMkLst>
            <pc:docMk/>
            <pc:sldMk cId="1911785592" sldId="394"/>
            <ac:spMk id="10" creationId="{94F622FA-7F8E-DC31-CC4F-A687E0CD1DE2}"/>
          </ac:spMkLst>
        </pc:spChg>
        <pc:spChg chg="mod">
          <ac:chgData name="DeHart, Stephanie" userId="69486e51-f5a3-47fa-a1e8-d600d3da159f" providerId="ADAL" clId="{D135F887-758A-49D6-92DD-3DDC9EAEB406}" dt="2025-06-02T19:18:15.379" v="2658" actId="14100"/>
          <ac:spMkLst>
            <pc:docMk/>
            <pc:sldMk cId="1911785592" sldId="394"/>
            <ac:spMk id="12" creationId="{A5C385BC-97F2-2E24-D06E-7D95144EEE68}"/>
          </ac:spMkLst>
        </pc:spChg>
        <pc:spChg chg="mod">
          <ac:chgData name="DeHart, Stephanie" userId="69486e51-f5a3-47fa-a1e8-d600d3da159f" providerId="ADAL" clId="{D135F887-758A-49D6-92DD-3DDC9EAEB406}" dt="2025-06-02T19:18:33.481" v="2672" actId="1036"/>
          <ac:spMkLst>
            <pc:docMk/>
            <pc:sldMk cId="1911785592" sldId="394"/>
            <ac:spMk id="13" creationId="{41F47E68-F195-AB1A-C0DA-FEEED8EF20DB}"/>
          </ac:spMkLst>
        </pc:spChg>
        <pc:spChg chg="mod">
          <ac:chgData name="DeHart, Stephanie" userId="69486e51-f5a3-47fa-a1e8-d600d3da159f" providerId="ADAL" clId="{D135F887-758A-49D6-92DD-3DDC9EAEB406}" dt="2025-06-02T17:28:09.341" v="527" actId="403"/>
          <ac:spMkLst>
            <pc:docMk/>
            <pc:sldMk cId="1911785592" sldId="394"/>
            <ac:spMk id="16" creationId="{133CA30A-0631-44EF-B2F2-D0BE630526FF}"/>
          </ac:spMkLst>
        </pc:spChg>
        <pc:spChg chg="add mod">
          <ac:chgData name="DeHart, Stephanie" userId="69486e51-f5a3-47fa-a1e8-d600d3da159f" providerId="ADAL" clId="{D135F887-758A-49D6-92DD-3DDC9EAEB406}" dt="2025-06-02T19:16:43.205" v="2590" actId="1076"/>
          <ac:spMkLst>
            <pc:docMk/>
            <pc:sldMk cId="1911785592" sldId="394"/>
            <ac:spMk id="18" creationId="{CF83BB25-B96B-43AB-8AD4-4ACB50D3DD5F}"/>
          </ac:spMkLst>
        </pc:spChg>
        <pc:spChg chg="mod">
          <ac:chgData name="DeHart, Stephanie" userId="69486e51-f5a3-47fa-a1e8-d600d3da159f" providerId="ADAL" clId="{D135F887-758A-49D6-92DD-3DDC9EAEB406}" dt="2025-06-02T19:18:04.306" v="2656" actId="14100"/>
          <ac:spMkLst>
            <pc:docMk/>
            <pc:sldMk cId="1911785592" sldId="394"/>
            <ac:spMk id="22" creationId="{9F4185E2-96B0-8D48-8E86-4A2598EDDC37}"/>
          </ac:spMkLst>
        </pc:spChg>
        <pc:spChg chg="mod">
          <ac:chgData name="DeHart, Stephanie" userId="69486e51-f5a3-47fa-a1e8-d600d3da159f" providerId="ADAL" clId="{D135F887-758A-49D6-92DD-3DDC9EAEB406}" dt="2025-06-02T19:17:17.507" v="2654" actId="14100"/>
          <ac:spMkLst>
            <pc:docMk/>
            <pc:sldMk cId="1911785592" sldId="394"/>
            <ac:spMk id="23" creationId="{F56ACC9B-8280-6368-C539-8DAB248F6EFC}"/>
          </ac:spMkLst>
        </pc:spChg>
        <pc:spChg chg="mod">
          <ac:chgData name="DeHart, Stephanie" userId="69486e51-f5a3-47fa-a1e8-d600d3da159f" providerId="ADAL" clId="{D135F887-758A-49D6-92DD-3DDC9EAEB406}" dt="2025-06-02T19:16:10.887" v="2552" actId="1076"/>
          <ac:spMkLst>
            <pc:docMk/>
            <pc:sldMk cId="1911785592" sldId="394"/>
            <ac:spMk id="158" creationId="{5FE9867B-6500-FEBF-DEDA-EF9DC3A3BA2E}"/>
          </ac:spMkLst>
        </pc:spChg>
        <pc:cxnChg chg="mod">
          <ac:chgData name="DeHart, Stephanie" userId="69486e51-f5a3-47fa-a1e8-d600d3da159f" providerId="ADAL" clId="{D135F887-758A-49D6-92DD-3DDC9EAEB406}" dt="2025-06-02T19:18:51.020" v="2676" actId="1076"/>
          <ac:cxnSpMkLst>
            <pc:docMk/>
            <pc:sldMk cId="1911785592" sldId="394"/>
            <ac:cxnSpMk id="6" creationId="{76E02CDE-E614-C069-C4AD-338CD6F699C3}"/>
          </ac:cxnSpMkLst>
        </pc:cxnChg>
        <pc:cxnChg chg="mod">
          <ac:chgData name="DeHart, Stephanie" userId="69486e51-f5a3-47fa-a1e8-d600d3da159f" providerId="ADAL" clId="{D135F887-758A-49D6-92DD-3DDC9EAEB406}" dt="2025-06-02T19:19:09.472" v="2679" actId="1076"/>
          <ac:cxnSpMkLst>
            <pc:docMk/>
            <pc:sldMk cId="1911785592" sldId="394"/>
            <ac:cxnSpMk id="8" creationId="{9EBC7AFD-B13C-0784-4ACE-DD52F18C5BC7}"/>
          </ac:cxnSpMkLst>
        </pc:cxnChg>
        <pc:cxnChg chg="mod">
          <ac:chgData name="DeHart, Stephanie" userId="69486e51-f5a3-47fa-a1e8-d600d3da159f" providerId="ADAL" clId="{D135F887-758A-49D6-92DD-3DDC9EAEB406}" dt="2025-06-02T19:18:33.481" v="2672" actId="1036"/>
          <ac:cxnSpMkLst>
            <pc:docMk/>
            <pc:sldMk cId="1911785592" sldId="394"/>
            <ac:cxnSpMk id="15" creationId="{CBCF2D3D-9475-68BF-F3CA-24A753395108}"/>
          </ac:cxnSpMkLst>
        </pc:cxnChg>
      </pc:sldChg>
      <pc:sldChg chg="addSp modSp mod">
        <pc:chgData name="DeHart, Stephanie" userId="69486e51-f5a3-47fa-a1e8-d600d3da159f" providerId="ADAL" clId="{D135F887-758A-49D6-92DD-3DDC9EAEB406}" dt="2025-06-02T19:21:48.493" v="2817" actId="1037"/>
        <pc:sldMkLst>
          <pc:docMk/>
          <pc:sldMk cId="3537575589" sldId="395"/>
        </pc:sldMkLst>
        <pc:spChg chg="mod">
          <ac:chgData name="DeHart, Stephanie" userId="69486e51-f5a3-47fa-a1e8-d600d3da159f" providerId="ADAL" clId="{D135F887-758A-49D6-92DD-3DDC9EAEB406}" dt="2025-06-02T19:21:44.148" v="2811" actId="1076"/>
          <ac:spMkLst>
            <pc:docMk/>
            <pc:sldMk cId="3537575589" sldId="395"/>
            <ac:spMk id="2" creationId="{C00788F3-2EC5-B605-9C90-743A331DB982}"/>
          </ac:spMkLst>
        </pc:spChg>
        <pc:spChg chg="mod">
          <ac:chgData name="DeHart, Stephanie" userId="69486e51-f5a3-47fa-a1e8-d600d3da159f" providerId="ADAL" clId="{D135F887-758A-49D6-92DD-3DDC9EAEB406}" dt="2025-06-02T19:20:07.515" v="2731" actId="1036"/>
          <ac:spMkLst>
            <pc:docMk/>
            <pc:sldMk cId="3537575589" sldId="395"/>
            <ac:spMk id="4" creationId="{B9001350-B224-3448-96B8-EEB64758E16D}"/>
          </ac:spMkLst>
        </pc:spChg>
        <pc:spChg chg="mod">
          <ac:chgData name="DeHart, Stephanie" userId="69486e51-f5a3-47fa-a1e8-d600d3da159f" providerId="ADAL" clId="{D135F887-758A-49D6-92DD-3DDC9EAEB406}" dt="2025-06-02T19:21:36.098" v="2810" actId="1036"/>
          <ac:spMkLst>
            <pc:docMk/>
            <pc:sldMk cId="3537575589" sldId="395"/>
            <ac:spMk id="7" creationId="{813EF170-E6A6-45BC-EEF7-356774D420E0}"/>
          </ac:spMkLst>
        </pc:spChg>
        <pc:spChg chg="mod">
          <ac:chgData name="DeHart, Stephanie" userId="69486e51-f5a3-47fa-a1e8-d600d3da159f" providerId="ADAL" clId="{D135F887-758A-49D6-92DD-3DDC9EAEB406}" dt="2025-06-02T19:21:19.511" v="2801" actId="1076"/>
          <ac:spMkLst>
            <pc:docMk/>
            <pc:sldMk cId="3537575589" sldId="395"/>
            <ac:spMk id="12" creationId="{B6024DBB-35A7-33E5-31C0-4E53034D0211}"/>
          </ac:spMkLst>
        </pc:spChg>
        <pc:spChg chg="mod">
          <ac:chgData name="DeHart, Stephanie" userId="69486e51-f5a3-47fa-a1e8-d600d3da159f" providerId="ADAL" clId="{D135F887-758A-49D6-92DD-3DDC9EAEB406}" dt="2025-06-02T19:21:02.260" v="2769" actId="1036"/>
          <ac:spMkLst>
            <pc:docMk/>
            <pc:sldMk cId="3537575589" sldId="395"/>
            <ac:spMk id="15" creationId="{F8E510D5-7979-A157-7D80-60D004E325CE}"/>
          </ac:spMkLst>
        </pc:spChg>
        <pc:spChg chg="mod">
          <ac:chgData name="DeHart, Stephanie" userId="69486e51-f5a3-47fa-a1e8-d600d3da159f" providerId="ADAL" clId="{D135F887-758A-49D6-92DD-3DDC9EAEB406}" dt="2025-06-02T19:20:07.515" v="2731" actId="1036"/>
          <ac:spMkLst>
            <pc:docMk/>
            <pc:sldMk cId="3537575589" sldId="395"/>
            <ac:spMk id="17" creationId="{C4C9EDA2-7FDC-8578-3EDD-78A42E903526}"/>
          </ac:spMkLst>
        </pc:spChg>
        <pc:spChg chg="mod">
          <ac:chgData name="DeHart, Stephanie" userId="69486e51-f5a3-47fa-a1e8-d600d3da159f" providerId="ADAL" clId="{D135F887-758A-49D6-92DD-3DDC9EAEB406}" dt="2025-06-02T17:28:12.845" v="528" actId="403"/>
          <ac:spMkLst>
            <pc:docMk/>
            <pc:sldMk cId="3537575589" sldId="395"/>
            <ac:spMk id="18" creationId="{34B86BCC-595B-4BEB-8C9F-202134B59CCB}"/>
          </ac:spMkLst>
        </pc:spChg>
        <pc:spChg chg="add mod">
          <ac:chgData name="DeHart, Stephanie" userId="69486e51-f5a3-47fa-a1e8-d600d3da159f" providerId="ADAL" clId="{D135F887-758A-49D6-92DD-3DDC9EAEB406}" dt="2025-06-02T17:25:46.605" v="447"/>
          <ac:spMkLst>
            <pc:docMk/>
            <pc:sldMk cId="3537575589" sldId="395"/>
            <ac:spMk id="20" creationId="{2E567928-291D-4064-B95C-5EFAA3448EFE}"/>
          </ac:spMkLst>
        </pc:spChg>
        <pc:spChg chg="mod">
          <ac:chgData name="DeHart, Stephanie" userId="69486e51-f5a3-47fa-a1e8-d600d3da159f" providerId="ADAL" clId="{D135F887-758A-49D6-92DD-3DDC9EAEB406}" dt="2025-06-02T19:20:07.515" v="2731" actId="1036"/>
          <ac:spMkLst>
            <pc:docMk/>
            <pc:sldMk cId="3537575589" sldId="395"/>
            <ac:spMk id="21" creationId="{C76B30E4-FF07-9820-0EF5-58D3726790D5}"/>
          </ac:spMkLst>
        </pc:spChg>
        <pc:spChg chg="mod">
          <ac:chgData name="DeHart, Stephanie" userId="69486e51-f5a3-47fa-a1e8-d600d3da159f" providerId="ADAL" clId="{D135F887-758A-49D6-92DD-3DDC9EAEB406}" dt="2025-06-02T19:20:34.209" v="2734" actId="1076"/>
          <ac:spMkLst>
            <pc:docMk/>
            <pc:sldMk cId="3537575589" sldId="395"/>
            <ac:spMk id="25" creationId="{0CF44D77-ECA0-B162-1035-F5EB3BC24BEA}"/>
          </ac:spMkLst>
        </pc:spChg>
        <pc:spChg chg="mod">
          <ac:chgData name="DeHart, Stephanie" userId="69486e51-f5a3-47fa-a1e8-d600d3da159f" providerId="ADAL" clId="{D135F887-758A-49D6-92DD-3DDC9EAEB406}" dt="2025-06-02T19:20:38.984" v="2735" actId="1076"/>
          <ac:spMkLst>
            <pc:docMk/>
            <pc:sldMk cId="3537575589" sldId="395"/>
            <ac:spMk id="28" creationId="{C8A6AF2A-62D2-8B2C-66F0-8C9E0FEAAEA6}"/>
          </ac:spMkLst>
        </pc:spChg>
        <pc:cxnChg chg="mod">
          <ac:chgData name="DeHart, Stephanie" userId="69486e51-f5a3-47fa-a1e8-d600d3da159f" providerId="ADAL" clId="{D135F887-758A-49D6-92DD-3DDC9EAEB406}" dt="2025-06-02T19:21:48.493" v="2817" actId="1037"/>
          <ac:cxnSpMkLst>
            <pc:docMk/>
            <pc:sldMk cId="3537575589" sldId="395"/>
            <ac:cxnSpMk id="5" creationId="{FB62E228-CDB2-7363-22FF-DA1686B29532}"/>
          </ac:cxnSpMkLst>
        </pc:cxnChg>
        <pc:cxnChg chg="mod">
          <ac:chgData name="DeHart, Stephanie" userId="69486e51-f5a3-47fa-a1e8-d600d3da159f" providerId="ADAL" clId="{D135F887-758A-49D6-92DD-3DDC9EAEB406}" dt="2025-06-02T19:21:36.098" v="2810" actId="1036"/>
          <ac:cxnSpMkLst>
            <pc:docMk/>
            <pc:sldMk cId="3537575589" sldId="395"/>
            <ac:cxnSpMk id="8" creationId="{83BBEEF4-D074-03A8-68B8-77DB12204BF8}"/>
          </ac:cxnSpMkLst>
        </pc:cxnChg>
        <pc:cxnChg chg="mod">
          <ac:chgData name="DeHart, Stephanie" userId="69486e51-f5a3-47fa-a1e8-d600d3da159f" providerId="ADAL" clId="{D135F887-758A-49D6-92DD-3DDC9EAEB406}" dt="2025-06-02T19:21:11.056" v="2798" actId="1036"/>
          <ac:cxnSpMkLst>
            <pc:docMk/>
            <pc:sldMk cId="3537575589" sldId="395"/>
            <ac:cxnSpMk id="13" creationId="{17125BA4-2078-6138-873B-A9021180B124}"/>
          </ac:cxnSpMkLst>
        </pc:cxnChg>
        <pc:cxnChg chg="mod">
          <ac:chgData name="DeHart, Stephanie" userId="69486e51-f5a3-47fa-a1e8-d600d3da159f" providerId="ADAL" clId="{D135F887-758A-49D6-92DD-3DDC9EAEB406}" dt="2025-06-02T19:21:13.632" v="2800" actId="1038"/>
          <ac:cxnSpMkLst>
            <pc:docMk/>
            <pc:sldMk cId="3537575589" sldId="395"/>
            <ac:cxnSpMk id="16" creationId="{21A1EAD7-1155-A62D-FF8C-0C7446E62167}"/>
          </ac:cxnSpMkLst>
        </pc:cxnChg>
        <pc:cxnChg chg="mod">
          <ac:chgData name="DeHart, Stephanie" userId="69486e51-f5a3-47fa-a1e8-d600d3da159f" providerId="ADAL" clId="{D135F887-758A-49D6-92DD-3DDC9EAEB406}" dt="2025-06-02T19:20:07.515" v="2731" actId="1036"/>
          <ac:cxnSpMkLst>
            <pc:docMk/>
            <pc:sldMk cId="3537575589" sldId="395"/>
            <ac:cxnSpMk id="19" creationId="{342D4194-6C62-4AAD-A294-98762CB4951E}"/>
          </ac:cxnSpMkLst>
        </pc:cxnChg>
        <pc:cxnChg chg="mod">
          <ac:chgData name="DeHart, Stephanie" userId="69486e51-f5a3-47fa-a1e8-d600d3da159f" providerId="ADAL" clId="{D135F887-758A-49D6-92DD-3DDC9EAEB406}" dt="2025-06-02T19:20:30.329" v="2733" actId="14100"/>
          <ac:cxnSpMkLst>
            <pc:docMk/>
            <pc:sldMk cId="3537575589" sldId="395"/>
            <ac:cxnSpMk id="22" creationId="{CB5F4B62-323F-78F0-B4B1-335DA9F971F1}"/>
          </ac:cxnSpMkLst>
        </pc:cxnChg>
      </pc:sldChg>
      <pc:sldChg chg="addSp modSp mod">
        <pc:chgData name="DeHart, Stephanie" userId="69486e51-f5a3-47fa-a1e8-d600d3da159f" providerId="ADAL" clId="{D135F887-758A-49D6-92DD-3DDC9EAEB406}" dt="2025-06-02T19:22:15.106" v="2820" actId="1582"/>
        <pc:sldMkLst>
          <pc:docMk/>
          <pc:sldMk cId="925936243" sldId="396"/>
        </pc:sldMkLst>
        <pc:spChg chg="mod">
          <ac:chgData name="DeHart, Stephanie" userId="69486e51-f5a3-47fa-a1e8-d600d3da159f" providerId="ADAL" clId="{D135F887-758A-49D6-92DD-3DDC9EAEB406}" dt="2025-06-02T17:26:12.198" v="471" actId="1036"/>
          <ac:spMkLst>
            <pc:docMk/>
            <pc:sldMk cId="925936243" sldId="396"/>
            <ac:spMk id="3" creationId="{8A0D5758-CCA6-C435-0B10-E000E21E221A}"/>
          </ac:spMkLst>
        </pc:spChg>
        <pc:spChg chg="mod">
          <ac:chgData name="DeHart, Stephanie" userId="69486e51-f5a3-47fa-a1e8-d600d3da159f" providerId="ADAL" clId="{D135F887-758A-49D6-92DD-3DDC9EAEB406}" dt="2025-06-02T19:22:03.229" v="2818" actId="2711"/>
          <ac:spMkLst>
            <pc:docMk/>
            <pc:sldMk cId="925936243" sldId="396"/>
            <ac:spMk id="4" creationId="{6B0E8918-38A4-C424-3E5A-479624A4501F}"/>
          </ac:spMkLst>
        </pc:spChg>
        <pc:spChg chg="mod">
          <ac:chgData name="DeHart, Stephanie" userId="69486e51-f5a3-47fa-a1e8-d600d3da159f" providerId="ADAL" clId="{D135F887-758A-49D6-92DD-3DDC9EAEB406}" dt="2025-06-02T17:26:12.198" v="471" actId="1036"/>
          <ac:spMkLst>
            <pc:docMk/>
            <pc:sldMk cId="925936243" sldId="396"/>
            <ac:spMk id="7" creationId="{BBE3370E-BFCC-766E-824C-BCD79E116765}"/>
          </ac:spMkLst>
        </pc:spChg>
        <pc:spChg chg="mod">
          <ac:chgData name="DeHart, Stephanie" userId="69486e51-f5a3-47fa-a1e8-d600d3da159f" providerId="ADAL" clId="{D135F887-758A-49D6-92DD-3DDC9EAEB406}" dt="2025-06-02T19:22:15.106" v="2820" actId="1582"/>
          <ac:spMkLst>
            <pc:docMk/>
            <pc:sldMk cId="925936243" sldId="396"/>
            <ac:spMk id="8" creationId="{B4FE74D5-241C-1B64-A5D3-8E27CF1540A7}"/>
          </ac:spMkLst>
        </pc:spChg>
        <pc:spChg chg="mod">
          <ac:chgData name="DeHart, Stephanie" userId="69486e51-f5a3-47fa-a1e8-d600d3da159f" providerId="ADAL" clId="{D135F887-758A-49D6-92DD-3DDC9EAEB406}" dt="2025-06-02T17:28:16.323" v="529" actId="403"/>
          <ac:spMkLst>
            <pc:docMk/>
            <pc:sldMk cId="925936243" sldId="396"/>
            <ac:spMk id="9" creationId="{A95164B5-AEF0-40DD-9E37-E92AB53B03FC}"/>
          </ac:spMkLst>
        </pc:spChg>
        <pc:spChg chg="add mod">
          <ac:chgData name="DeHart, Stephanie" userId="69486e51-f5a3-47fa-a1e8-d600d3da159f" providerId="ADAL" clId="{D135F887-758A-49D6-92DD-3DDC9EAEB406}" dt="2025-06-02T17:25:49.097" v="448"/>
          <ac:spMkLst>
            <pc:docMk/>
            <pc:sldMk cId="925936243" sldId="396"/>
            <ac:spMk id="11" creationId="{9276D8D8-ECEC-4BF2-9F2D-C0B174D7455B}"/>
          </ac:spMkLst>
        </pc:spChg>
        <pc:picChg chg="mod">
          <ac:chgData name="DeHart, Stephanie" userId="69486e51-f5a3-47fa-a1e8-d600d3da159f" providerId="ADAL" clId="{D135F887-758A-49D6-92DD-3DDC9EAEB406}" dt="2025-06-02T17:26:03.596" v="453" actId="1076"/>
          <ac:picMkLst>
            <pc:docMk/>
            <pc:sldMk cId="925936243" sldId="396"/>
            <ac:picMk id="2" creationId="{71DA17EB-3BEA-A849-4D6F-31DDEF65D5C3}"/>
          </ac:picMkLst>
        </pc:picChg>
        <pc:cxnChg chg="mod">
          <ac:chgData name="DeHart, Stephanie" userId="69486e51-f5a3-47fa-a1e8-d600d3da159f" providerId="ADAL" clId="{D135F887-758A-49D6-92DD-3DDC9EAEB406}" dt="2025-06-02T19:22:15.106" v="2820" actId="1582"/>
          <ac:cxnSpMkLst>
            <pc:docMk/>
            <pc:sldMk cId="925936243" sldId="396"/>
            <ac:cxnSpMk id="6" creationId="{93A4F912-ED69-D0AD-C1E5-888FD398A30E}"/>
          </ac:cxnSpMkLst>
        </pc:cxnChg>
      </pc:sldChg>
      <pc:sldChg chg="addSp modSp mod">
        <pc:chgData name="DeHart, Stephanie" userId="69486e51-f5a3-47fa-a1e8-d600d3da159f" providerId="ADAL" clId="{D135F887-758A-49D6-92DD-3DDC9EAEB406}" dt="2025-06-02T19:24:22.839" v="2899" actId="14100"/>
        <pc:sldMkLst>
          <pc:docMk/>
          <pc:sldMk cId="297827340" sldId="397"/>
        </pc:sldMkLst>
        <pc:spChg chg="mod">
          <ac:chgData name="DeHart, Stephanie" userId="69486e51-f5a3-47fa-a1e8-d600d3da159f" providerId="ADAL" clId="{D135F887-758A-49D6-92DD-3DDC9EAEB406}" dt="2025-06-02T19:22:56.912" v="2881" actId="1036"/>
          <ac:spMkLst>
            <pc:docMk/>
            <pc:sldMk cId="297827340" sldId="397"/>
            <ac:spMk id="4" creationId="{2AD5F88A-45D9-916A-4EB4-72F7604A24C0}"/>
          </ac:spMkLst>
        </pc:spChg>
        <pc:spChg chg="mod">
          <ac:chgData name="DeHart, Stephanie" userId="69486e51-f5a3-47fa-a1e8-d600d3da159f" providerId="ADAL" clId="{D135F887-758A-49D6-92DD-3DDC9EAEB406}" dt="2025-06-02T19:23:05.359" v="2883" actId="14100"/>
          <ac:spMkLst>
            <pc:docMk/>
            <pc:sldMk cId="297827340" sldId="397"/>
            <ac:spMk id="9" creationId="{B39D59F6-01DF-2157-24F0-4A36C6A49783}"/>
          </ac:spMkLst>
        </pc:spChg>
        <pc:spChg chg="mod">
          <ac:chgData name="DeHart, Stephanie" userId="69486e51-f5a3-47fa-a1e8-d600d3da159f" providerId="ADAL" clId="{D135F887-758A-49D6-92DD-3DDC9EAEB406}" dt="2025-06-02T19:23:19.075" v="2889" actId="14100"/>
          <ac:spMkLst>
            <pc:docMk/>
            <pc:sldMk cId="297827340" sldId="397"/>
            <ac:spMk id="13" creationId="{8D22C292-E2BC-05B4-E78D-EB62BF802D70}"/>
          </ac:spMkLst>
        </pc:spChg>
        <pc:spChg chg="mod">
          <ac:chgData name="DeHart, Stephanie" userId="69486e51-f5a3-47fa-a1e8-d600d3da159f" providerId="ADAL" clId="{D135F887-758A-49D6-92DD-3DDC9EAEB406}" dt="2025-06-02T19:22:56.912" v="2881" actId="1036"/>
          <ac:spMkLst>
            <pc:docMk/>
            <pc:sldMk cId="297827340" sldId="397"/>
            <ac:spMk id="14" creationId="{AD088FBE-977F-27CA-8BFD-E0F3C7C68A87}"/>
          </ac:spMkLst>
        </pc:spChg>
        <pc:spChg chg="mod">
          <ac:chgData name="DeHart, Stephanie" userId="69486e51-f5a3-47fa-a1e8-d600d3da159f" providerId="ADAL" clId="{D135F887-758A-49D6-92DD-3DDC9EAEB406}" dt="2025-06-02T17:28:19.655" v="530" actId="403"/>
          <ac:spMkLst>
            <pc:docMk/>
            <pc:sldMk cId="297827340" sldId="397"/>
            <ac:spMk id="15" creationId="{9FCEF0AB-FC5C-4B02-9F24-8BA0798A4E4B}"/>
          </ac:spMkLst>
        </pc:spChg>
        <pc:spChg chg="add mod">
          <ac:chgData name="DeHart, Stephanie" userId="69486e51-f5a3-47fa-a1e8-d600d3da159f" providerId="ADAL" clId="{D135F887-758A-49D6-92DD-3DDC9EAEB406}" dt="2025-06-02T19:23:01.206" v="2882" actId="1076"/>
          <ac:spMkLst>
            <pc:docMk/>
            <pc:sldMk cId="297827340" sldId="397"/>
            <ac:spMk id="16" creationId="{F76CA074-8425-47C4-AFB8-1191C16035AC}"/>
          </ac:spMkLst>
        </pc:spChg>
        <pc:spChg chg="mod">
          <ac:chgData name="DeHart, Stephanie" userId="69486e51-f5a3-47fa-a1e8-d600d3da159f" providerId="ADAL" clId="{D135F887-758A-49D6-92DD-3DDC9EAEB406}" dt="2025-06-02T19:24:17.925" v="2897" actId="1076"/>
          <ac:spMkLst>
            <pc:docMk/>
            <pc:sldMk cId="297827340" sldId="397"/>
            <ac:spMk id="18" creationId="{A38FFFA1-F45D-ECC0-A8E4-1078C28A8CA7}"/>
          </ac:spMkLst>
        </pc:spChg>
        <pc:spChg chg="mod">
          <ac:chgData name="DeHart, Stephanie" userId="69486e51-f5a3-47fa-a1e8-d600d3da159f" providerId="ADAL" clId="{D135F887-758A-49D6-92DD-3DDC9EAEB406}" dt="2025-06-02T19:24:06.259" v="2895" actId="1076"/>
          <ac:spMkLst>
            <pc:docMk/>
            <pc:sldMk cId="297827340" sldId="397"/>
            <ac:spMk id="19" creationId="{9B105B9F-4C6E-6B1F-1554-B4DEEA531895}"/>
          </ac:spMkLst>
        </pc:spChg>
        <pc:spChg chg="mod">
          <ac:chgData name="DeHart, Stephanie" userId="69486e51-f5a3-47fa-a1e8-d600d3da159f" providerId="ADAL" clId="{D135F887-758A-49D6-92DD-3DDC9EAEB406}" dt="2025-06-02T19:24:11.844" v="2896" actId="1076"/>
          <ac:spMkLst>
            <pc:docMk/>
            <pc:sldMk cId="297827340" sldId="397"/>
            <ac:spMk id="20" creationId="{E03D1C41-3DB1-3CDA-B200-B2F42D6D7848}"/>
          </ac:spMkLst>
        </pc:spChg>
        <pc:spChg chg="mod">
          <ac:chgData name="DeHart, Stephanie" userId="69486e51-f5a3-47fa-a1e8-d600d3da159f" providerId="ADAL" clId="{D135F887-758A-49D6-92DD-3DDC9EAEB406}" dt="2025-06-02T19:24:00.040" v="2894" actId="1076"/>
          <ac:spMkLst>
            <pc:docMk/>
            <pc:sldMk cId="297827340" sldId="397"/>
            <ac:spMk id="22" creationId="{FB7A4829-1C37-9959-40D8-1782FE173F3E}"/>
          </ac:spMkLst>
        </pc:spChg>
        <pc:spChg chg="mod">
          <ac:chgData name="DeHart, Stephanie" userId="69486e51-f5a3-47fa-a1e8-d600d3da159f" providerId="ADAL" clId="{D135F887-758A-49D6-92DD-3DDC9EAEB406}" dt="2025-06-02T19:23:55.496" v="2893" actId="1076"/>
          <ac:spMkLst>
            <pc:docMk/>
            <pc:sldMk cId="297827340" sldId="397"/>
            <ac:spMk id="23" creationId="{C158A3D9-713C-5D43-B3C1-C82A6BDDAED0}"/>
          </ac:spMkLst>
        </pc:spChg>
        <pc:cxnChg chg="mod">
          <ac:chgData name="DeHart, Stephanie" userId="69486e51-f5a3-47fa-a1e8-d600d3da159f" providerId="ADAL" clId="{D135F887-758A-49D6-92DD-3DDC9EAEB406}" dt="2025-06-02T19:22:56.912" v="2881" actId="1036"/>
          <ac:cxnSpMkLst>
            <pc:docMk/>
            <pc:sldMk cId="297827340" sldId="397"/>
            <ac:cxnSpMk id="11" creationId="{76B34E1A-DBD8-23C3-0984-5EC997B8F340}"/>
          </ac:cxnSpMkLst>
        </pc:cxnChg>
        <pc:cxnChg chg="mod">
          <ac:chgData name="DeHart, Stephanie" userId="69486e51-f5a3-47fa-a1e8-d600d3da159f" providerId="ADAL" clId="{D135F887-758A-49D6-92DD-3DDC9EAEB406}" dt="2025-06-02T19:24:22.839" v="2899" actId="14100"/>
          <ac:cxnSpMkLst>
            <pc:docMk/>
            <pc:sldMk cId="297827340" sldId="397"/>
            <ac:cxnSpMk id="24" creationId="{3D32A080-C2F5-3D85-E374-8B76C66C99C1}"/>
          </ac:cxnSpMkLst>
        </pc:cxnChg>
      </pc:sldChg>
      <pc:sldChg chg="addSp modSp mod">
        <pc:chgData name="DeHart, Stephanie" userId="69486e51-f5a3-47fa-a1e8-d600d3da159f" providerId="ADAL" clId="{D135F887-758A-49D6-92DD-3DDC9EAEB406}" dt="2025-06-02T19:24:52.946" v="2918" actId="1582"/>
        <pc:sldMkLst>
          <pc:docMk/>
          <pc:sldMk cId="2397483179" sldId="398"/>
        </pc:sldMkLst>
        <pc:spChg chg="mod">
          <ac:chgData name="DeHart, Stephanie" userId="69486e51-f5a3-47fa-a1e8-d600d3da159f" providerId="ADAL" clId="{D135F887-758A-49D6-92DD-3DDC9EAEB406}" dt="2025-06-02T17:26:25.266" v="508" actId="1036"/>
          <ac:spMkLst>
            <pc:docMk/>
            <pc:sldMk cId="2397483179" sldId="398"/>
            <ac:spMk id="3" creationId="{DC5DBD6F-D697-543C-D550-EE00AC070998}"/>
          </ac:spMkLst>
        </pc:spChg>
        <pc:spChg chg="mod">
          <ac:chgData name="DeHart, Stephanie" userId="69486e51-f5a3-47fa-a1e8-d600d3da159f" providerId="ADAL" clId="{D135F887-758A-49D6-92DD-3DDC9EAEB406}" dt="2025-06-02T19:24:46.359" v="2917" actId="2711"/>
          <ac:spMkLst>
            <pc:docMk/>
            <pc:sldMk cId="2397483179" sldId="398"/>
            <ac:spMk id="4" creationId="{008AF206-DEE5-17E4-5152-917D9828FFD6}"/>
          </ac:spMkLst>
        </pc:spChg>
        <pc:spChg chg="mod">
          <ac:chgData name="DeHart, Stephanie" userId="69486e51-f5a3-47fa-a1e8-d600d3da159f" providerId="ADAL" clId="{D135F887-758A-49D6-92DD-3DDC9EAEB406}" dt="2025-06-02T17:26:25.266" v="508" actId="1036"/>
          <ac:spMkLst>
            <pc:docMk/>
            <pc:sldMk cId="2397483179" sldId="398"/>
            <ac:spMk id="6" creationId="{1E38C8A4-8787-BD9A-7A1A-F3550545C7EB}"/>
          </ac:spMkLst>
        </pc:spChg>
        <pc:spChg chg="mod">
          <ac:chgData name="DeHart, Stephanie" userId="69486e51-f5a3-47fa-a1e8-d600d3da159f" providerId="ADAL" clId="{D135F887-758A-49D6-92DD-3DDC9EAEB406}" dt="2025-06-02T17:28:22.968" v="531" actId="403"/>
          <ac:spMkLst>
            <pc:docMk/>
            <pc:sldMk cId="2397483179" sldId="398"/>
            <ac:spMk id="11" creationId="{909A7207-7802-4EC0-9D9C-335EB244AEC5}"/>
          </ac:spMkLst>
        </pc:spChg>
        <pc:spChg chg="add mod">
          <ac:chgData name="DeHart, Stephanie" userId="69486e51-f5a3-47fa-a1e8-d600d3da159f" providerId="ADAL" clId="{D135F887-758A-49D6-92DD-3DDC9EAEB406}" dt="2025-06-02T17:26:26.338" v="509"/>
          <ac:spMkLst>
            <pc:docMk/>
            <pc:sldMk cId="2397483179" sldId="398"/>
            <ac:spMk id="12" creationId="{7B17E666-2260-4FB0-BCBA-AA1CC89EBB2C}"/>
          </ac:spMkLst>
        </pc:spChg>
        <pc:spChg chg="mod">
          <ac:chgData name="DeHart, Stephanie" userId="69486e51-f5a3-47fa-a1e8-d600d3da159f" providerId="ADAL" clId="{D135F887-758A-49D6-92DD-3DDC9EAEB406}" dt="2025-06-02T19:24:40.399" v="2916" actId="20577"/>
          <ac:spMkLst>
            <pc:docMk/>
            <pc:sldMk cId="2397483179" sldId="398"/>
            <ac:spMk id="158" creationId="{C2CEBB8D-2D9B-D668-4756-95DF120DAC3E}"/>
          </ac:spMkLst>
        </pc:spChg>
        <pc:picChg chg="mod">
          <ac:chgData name="DeHart, Stephanie" userId="69486e51-f5a3-47fa-a1e8-d600d3da159f" providerId="ADAL" clId="{D135F887-758A-49D6-92DD-3DDC9EAEB406}" dt="2025-06-02T17:26:25.266" v="508" actId="1036"/>
          <ac:picMkLst>
            <pc:docMk/>
            <pc:sldMk cId="2397483179" sldId="398"/>
            <ac:picMk id="2" creationId="{B63CC0E9-6E9B-24B4-AC47-4052F1CAE499}"/>
          </ac:picMkLst>
        </pc:picChg>
        <pc:cxnChg chg="mod">
          <ac:chgData name="DeHart, Stephanie" userId="69486e51-f5a3-47fa-a1e8-d600d3da159f" providerId="ADAL" clId="{D135F887-758A-49D6-92DD-3DDC9EAEB406}" dt="2025-06-02T19:24:52.946" v="2918" actId="1582"/>
          <ac:cxnSpMkLst>
            <pc:docMk/>
            <pc:sldMk cId="2397483179" sldId="398"/>
            <ac:cxnSpMk id="5" creationId="{541BE974-2554-6C6E-3E38-8FF5F3D5A48F}"/>
          </ac:cxnSpMkLst>
        </pc:cxnChg>
        <pc:cxnChg chg="mod">
          <ac:chgData name="DeHart, Stephanie" userId="69486e51-f5a3-47fa-a1e8-d600d3da159f" providerId="ADAL" clId="{D135F887-758A-49D6-92DD-3DDC9EAEB406}" dt="2025-06-02T19:24:52.946" v="2918" actId="1582"/>
          <ac:cxnSpMkLst>
            <pc:docMk/>
            <pc:sldMk cId="2397483179" sldId="398"/>
            <ac:cxnSpMk id="7" creationId="{D16ECE9B-FDA5-AB6F-0E9E-7EC494F15097}"/>
          </ac:cxnSpMkLst>
        </pc:cxnChg>
      </pc:sldChg>
      <pc:sldChg chg="addSp delSp modSp mod">
        <pc:chgData name="DeHart, Stephanie" userId="69486e51-f5a3-47fa-a1e8-d600d3da159f" providerId="ADAL" clId="{D135F887-758A-49D6-92DD-3DDC9EAEB406}" dt="2025-06-02T19:26:43.343" v="2966" actId="1035"/>
        <pc:sldMkLst>
          <pc:docMk/>
          <pc:sldMk cId="1735479393" sldId="399"/>
        </pc:sldMkLst>
        <pc:spChg chg="mod">
          <ac:chgData name="DeHart, Stephanie" userId="69486e51-f5a3-47fa-a1e8-d600d3da159f" providerId="ADAL" clId="{D135F887-758A-49D6-92DD-3DDC9EAEB406}" dt="2025-06-02T19:26:43.343" v="2966" actId="1035"/>
          <ac:spMkLst>
            <pc:docMk/>
            <pc:sldMk cId="1735479393" sldId="399"/>
            <ac:spMk id="3" creationId="{3378CD33-425D-8770-11E6-D03809DB00C1}"/>
          </ac:spMkLst>
        </pc:spChg>
        <pc:spChg chg="mod">
          <ac:chgData name="DeHart, Stephanie" userId="69486e51-f5a3-47fa-a1e8-d600d3da159f" providerId="ADAL" clId="{D135F887-758A-49D6-92DD-3DDC9EAEB406}" dt="2025-06-02T19:26:43.343" v="2966" actId="1035"/>
          <ac:spMkLst>
            <pc:docMk/>
            <pc:sldMk cId="1735479393" sldId="399"/>
            <ac:spMk id="4" creationId="{E74DC096-CA23-F189-D207-9430E72DD318}"/>
          </ac:spMkLst>
        </pc:spChg>
        <pc:spChg chg="mod">
          <ac:chgData name="DeHart, Stephanie" userId="69486e51-f5a3-47fa-a1e8-d600d3da159f" providerId="ADAL" clId="{D135F887-758A-49D6-92DD-3DDC9EAEB406}" dt="2025-06-02T19:26:43.343" v="2966" actId="1035"/>
          <ac:spMkLst>
            <pc:docMk/>
            <pc:sldMk cId="1735479393" sldId="399"/>
            <ac:spMk id="7" creationId="{2F011F45-CBC6-8E7D-03AA-6461D05DD79C}"/>
          </ac:spMkLst>
        </pc:spChg>
        <pc:spChg chg="mod">
          <ac:chgData name="DeHart, Stephanie" userId="69486e51-f5a3-47fa-a1e8-d600d3da159f" providerId="ADAL" clId="{D135F887-758A-49D6-92DD-3DDC9EAEB406}" dt="2025-06-02T19:26:43.343" v="2966" actId="1035"/>
          <ac:spMkLst>
            <pc:docMk/>
            <pc:sldMk cId="1735479393" sldId="399"/>
            <ac:spMk id="8" creationId="{72271961-E39B-A92C-2CF9-AFD906E6F1D4}"/>
          </ac:spMkLst>
        </pc:spChg>
        <pc:spChg chg="mod">
          <ac:chgData name="DeHart, Stephanie" userId="69486e51-f5a3-47fa-a1e8-d600d3da159f" providerId="ADAL" clId="{D135F887-758A-49D6-92DD-3DDC9EAEB406}" dt="2025-06-02T17:27:52.453" v="522" actId="403"/>
          <ac:spMkLst>
            <pc:docMk/>
            <pc:sldMk cId="1735479393" sldId="399"/>
            <ac:spMk id="9" creationId="{0D3C6E80-A149-4AE7-85BA-2C3CF3C084BB}"/>
          </ac:spMkLst>
        </pc:spChg>
        <pc:spChg chg="add mod">
          <ac:chgData name="DeHart, Stephanie" userId="69486e51-f5a3-47fa-a1e8-d600d3da159f" providerId="ADAL" clId="{D135F887-758A-49D6-92DD-3DDC9EAEB406}" dt="2025-06-02T17:22:05.021" v="382" actId="1035"/>
          <ac:spMkLst>
            <pc:docMk/>
            <pc:sldMk cId="1735479393" sldId="399"/>
            <ac:spMk id="11" creationId="{1213BA31-13A4-4829-A7B3-A272A9DF3283}"/>
          </ac:spMkLst>
        </pc:spChg>
        <pc:picChg chg="del mod">
          <ac:chgData name="DeHart, Stephanie" userId="69486e51-f5a3-47fa-a1e8-d600d3da159f" providerId="ADAL" clId="{D135F887-758A-49D6-92DD-3DDC9EAEB406}" dt="2025-06-02T19:08:24.109" v="2394" actId="478"/>
          <ac:picMkLst>
            <pc:docMk/>
            <pc:sldMk cId="1735479393" sldId="399"/>
            <ac:picMk id="2" creationId="{71E7FE0B-A45E-26DA-E188-B8B86D169BA8}"/>
          </ac:picMkLst>
        </pc:picChg>
        <pc:picChg chg="add mod">
          <ac:chgData name="DeHart, Stephanie" userId="69486e51-f5a3-47fa-a1e8-d600d3da159f" providerId="ADAL" clId="{D135F887-758A-49D6-92DD-3DDC9EAEB406}" dt="2025-06-02T19:26:36.686" v="2945" actId="1038"/>
          <ac:picMkLst>
            <pc:docMk/>
            <pc:sldMk cId="1735479393" sldId="399"/>
            <ac:picMk id="12" creationId="{32F1BAB5-FFC2-453B-AC06-8AFC13B22ED5}"/>
          </ac:picMkLst>
        </pc:picChg>
        <pc:cxnChg chg="mod">
          <ac:chgData name="DeHart, Stephanie" userId="69486e51-f5a3-47fa-a1e8-d600d3da159f" providerId="ADAL" clId="{D135F887-758A-49D6-92DD-3DDC9EAEB406}" dt="2025-06-02T19:26:43.343" v="2966" actId="1035"/>
          <ac:cxnSpMkLst>
            <pc:docMk/>
            <pc:sldMk cId="1735479393" sldId="399"/>
            <ac:cxnSpMk id="6" creationId="{B812EC84-D3BF-0824-AE33-E909ED9B9509}"/>
          </ac:cxnSpMkLst>
        </pc:cxnChg>
      </pc:sldChg>
      <pc:sldChg chg="addSp modSp mod">
        <pc:chgData name="DeHart, Stephanie" userId="69486e51-f5a3-47fa-a1e8-d600d3da159f" providerId="ADAL" clId="{D135F887-758A-49D6-92DD-3DDC9EAEB406}" dt="2025-06-02T19:08:08.173" v="2393" actId="20577"/>
        <pc:sldMkLst>
          <pc:docMk/>
          <pc:sldMk cId="360850478" sldId="400"/>
        </pc:sldMkLst>
        <pc:spChg chg="mod">
          <ac:chgData name="DeHart, Stephanie" userId="69486e51-f5a3-47fa-a1e8-d600d3da159f" providerId="ADAL" clId="{D135F887-758A-49D6-92DD-3DDC9EAEB406}" dt="2025-06-02T19:07:11.995" v="2293" actId="1035"/>
          <ac:spMkLst>
            <pc:docMk/>
            <pc:sldMk cId="360850478" sldId="400"/>
            <ac:spMk id="2" creationId="{6A62ACAA-2859-CB96-7929-594E7DA7EB6E}"/>
          </ac:spMkLst>
        </pc:spChg>
        <pc:spChg chg="mod">
          <ac:chgData name="DeHart, Stephanie" userId="69486e51-f5a3-47fa-a1e8-d600d3da159f" providerId="ADAL" clId="{D135F887-758A-49D6-92DD-3DDC9EAEB406}" dt="2025-06-02T19:07:11.995" v="2293" actId="1035"/>
          <ac:spMkLst>
            <pc:docMk/>
            <pc:sldMk cId="360850478" sldId="400"/>
            <ac:spMk id="3" creationId="{6F72119C-B387-3E43-1211-E924AA8F1F21}"/>
          </ac:spMkLst>
        </pc:spChg>
        <pc:spChg chg="mod">
          <ac:chgData name="DeHart, Stephanie" userId="69486e51-f5a3-47fa-a1e8-d600d3da159f" providerId="ADAL" clId="{D135F887-758A-49D6-92DD-3DDC9EAEB406}" dt="2025-06-02T19:07:04.432" v="2266" actId="1035"/>
          <ac:spMkLst>
            <pc:docMk/>
            <pc:sldMk cId="360850478" sldId="400"/>
            <ac:spMk id="4" creationId="{C8EEAF35-5DC2-C3F4-6036-1A5F69E1B690}"/>
          </ac:spMkLst>
        </pc:spChg>
        <pc:spChg chg="mod">
          <ac:chgData name="DeHart, Stephanie" userId="69486e51-f5a3-47fa-a1e8-d600d3da159f" providerId="ADAL" clId="{D135F887-758A-49D6-92DD-3DDC9EAEB406}" dt="2025-06-02T19:07:22.273" v="2295" actId="1076"/>
          <ac:spMkLst>
            <pc:docMk/>
            <pc:sldMk cId="360850478" sldId="400"/>
            <ac:spMk id="5" creationId="{9ED79268-0872-9AF0-10C1-D21473E8D0D7}"/>
          </ac:spMkLst>
        </pc:spChg>
        <pc:spChg chg="mod">
          <ac:chgData name="DeHart, Stephanie" userId="69486e51-f5a3-47fa-a1e8-d600d3da159f" providerId="ADAL" clId="{D135F887-758A-49D6-92DD-3DDC9EAEB406}" dt="2025-06-02T19:07:29.059" v="2296" actId="1076"/>
          <ac:spMkLst>
            <pc:docMk/>
            <pc:sldMk cId="360850478" sldId="400"/>
            <ac:spMk id="6" creationId="{EBBB664E-42F3-CAD6-AB83-2EF56B05917D}"/>
          </ac:spMkLst>
        </pc:spChg>
        <pc:spChg chg="mod">
          <ac:chgData name="DeHart, Stephanie" userId="69486e51-f5a3-47fa-a1e8-d600d3da159f" providerId="ADAL" clId="{D135F887-758A-49D6-92DD-3DDC9EAEB406}" dt="2025-06-02T19:07:46.184" v="2349" actId="14100"/>
          <ac:spMkLst>
            <pc:docMk/>
            <pc:sldMk cId="360850478" sldId="400"/>
            <ac:spMk id="7" creationId="{02C208C5-60AB-6574-5922-3DCB257474E4}"/>
          </ac:spMkLst>
        </pc:spChg>
        <pc:spChg chg="mod">
          <ac:chgData name="DeHart, Stephanie" userId="69486e51-f5a3-47fa-a1e8-d600d3da159f" providerId="ADAL" clId="{D135F887-758A-49D6-92DD-3DDC9EAEB406}" dt="2025-06-02T19:07:39.246" v="2347" actId="1038"/>
          <ac:spMkLst>
            <pc:docMk/>
            <pc:sldMk cId="360850478" sldId="400"/>
            <ac:spMk id="8" creationId="{BAF0D37D-D67E-00F8-0BE3-50C45F3F5580}"/>
          </ac:spMkLst>
        </pc:spChg>
        <pc:spChg chg="mod">
          <ac:chgData name="DeHart, Stephanie" userId="69486e51-f5a3-47fa-a1e8-d600d3da159f" providerId="ADAL" clId="{D135F887-758A-49D6-92DD-3DDC9EAEB406}" dt="2025-06-02T19:08:08.173" v="2393" actId="20577"/>
          <ac:spMkLst>
            <pc:docMk/>
            <pc:sldMk cId="360850478" sldId="400"/>
            <ac:spMk id="9" creationId="{419B0B8B-B2FA-904D-9DD3-EB169840A7FA}"/>
          </ac:spMkLst>
        </pc:spChg>
        <pc:spChg chg="mod">
          <ac:chgData name="DeHart, Stephanie" userId="69486e51-f5a3-47fa-a1e8-d600d3da159f" providerId="ADAL" clId="{D135F887-758A-49D6-92DD-3DDC9EAEB406}" dt="2025-06-02T19:07:59.222" v="2378" actId="14100"/>
          <ac:spMkLst>
            <pc:docMk/>
            <pc:sldMk cId="360850478" sldId="400"/>
            <ac:spMk id="10" creationId="{B907F0C8-709B-877E-3604-4FADA6C46C0B}"/>
          </ac:spMkLst>
        </pc:spChg>
        <pc:spChg chg="mod">
          <ac:chgData name="DeHart, Stephanie" userId="69486e51-f5a3-47fa-a1e8-d600d3da159f" providerId="ADAL" clId="{D135F887-758A-49D6-92DD-3DDC9EAEB406}" dt="2025-06-02T17:27:49.659" v="521" actId="403"/>
          <ac:spMkLst>
            <pc:docMk/>
            <pc:sldMk cId="360850478" sldId="400"/>
            <ac:spMk id="12" creationId="{6220AA2E-53D7-458A-B7FE-E6A364B08EE0}"/>
          </ac:spMkLst>
        </pc:spChg>
        <pc:spChg chg="add mod">
          <ac:chgData name="DeHart, Stephanie" userId="69486e51-f5a3-47fa-a1e8-d600d3da159f" providerId="ADAL" clId="{D135F887-758A-49D6-92DD-3DDC9EAEB406}" dt="2025-06-02T17:21:39.017" v="348"/>
          <ac:spMkLst>
            <pc:docMk/>
            <pc:sldMk cId="360850478" sldId="400"/>
            <ac:spMk id="14" creationId="{B9DFA41F-BE65-4E08-BA67-7635880252C8}"/>
          </ac:spMkLst>
        </pc:spChg>
      </pc:sldChg>
      <pc:sldChg chg="addSp modSp mod">
        <pc:chgData name="DeHart, Stephanie" userId="69486e51-f5a3-47fa-a1e8-d600d3da159f" providerId="ADAL" clId="{D135F887-758A-49D6-92DD-3DDC9EAEB406}" dt="2025-06-02T19:13:34.526" v="2521" actId="1076"/>
        <pc:sldMkLst>
          <pc:docMk/>
          <pc:sldMk cId="780234331" sldId="402"/>
        </pc:sldMkLst>
        <pc:spChg chg="mod">
          <ac:chgData name="DeHart, Stephanie" userId="69486e51-f5a3-47fa-a1e8-d600d3da159f" providerId="ADAL" clId="{D135F887-758A-49D6-92DD-3DDC9EAEB406}" dt="2025-06-02T19:12:34.889" v="2488" actId="1076"/>
          <ac:spMkLst>
            <pc:docMk/>
            <pc:sldMk cId="780234331" sldId="402"/>
            <ac:spMk id="4" creationId="{58258DCC-844F-297A-841E-62380F8C64A4}"/>
          </ac:spMkLst>
        </pc:spChg>
        <pc:spChg chg="mod">
          <ac:chgData name="DeHart, Stephanie" userId="69486e51-f5a3-47fa-a1e8-d600d3da159f" providerId="ADAL" clId="{D135F887-758A-49D6-92DD-3DDC9EAEB406}" dt="2025-06-02T19:12:26.759" v="2485" actId="1038"/>
          <ac:spMkLst>
            <pc:docMk/>
            <pc:sldMk cId="780234331" sldId="402"/>
            <ac:spMk id="5" creationId="{7012D7D2-8459-90DC-7AEB-EB98207FAE58}"/>
          </ac:spMkLst>
        </pc:spChg>
        <pc:spChg chg="mod">
          <ac:chgData name="DeHart, Stephanie" userId="69486e51-f5a3-47fa-a1e8-d600d3da159f" providerId="ADAL" clId="{D135F887-758A-49D6-92DD-3DDC9EAEB406}" dt="2025-06-02T19:12:47.579" v="2501" actId="14100"/>
          <ac:spMkLst>
            <pc:docMk/>
            <pc:sldMk cId="780234331" sldId="402"/>
            <ac:spMk id="7" creationId="{36FAE304-7647-4596-0B86-0EDCE3EA9553}"/>
          </ac:spMkLst>
        </pc:spChg>
        <pc:spChg chg="mod">
          <ac:chgData name="DeHart, Stephanie" userId="69486e51-f5a3-47fa-a1e8-d600d3da159f" providerId="ADAL" clId="{D135F887-758A-49D6-92DD-3DDC9EAEB406}" dt="2025-06-02T19:12:29.958" v="2486" actId="1076"/>
          <ac:spMkLst>
            <pc:docMk/>
            <pc:sldMk cId="780234331" sldId="402"/>
            <ac:spMk id="10" creationId="{CC67098F-CFB8-D9B2-751B-B97330754361}"/>
          </ac:spMkLst>
        </pc:spChg>
        <pc:spChg chg="mod">
          <ac:chgData name="DeHart, Stephanie" userId="69486e51-f5a3-47fa-a1e8-d600d3da159f" providerId="ADAL" clId="{D135F887-758A-49D6-92DD-3DDC9EAEB406}" dt="2025-06-02T19:12:56.059" v="2503" actId="1076"/>
          <ac:spMkLst>
            <pc:docMk/>
            <pc:sldMk cId="780234331" sldId="402"/>
            <ac:spMk id="11" creationId="{56D69316-FBBE-50C1-AB8C-305C7B8080F9}"/>
          </ac:spMkLst>
        </pc:spChg>
        <pc:spChg chg="mod">
          <ac:chgData name="DeHart, Stephanie" userId="69486e51-f5a3-47fa-a1e8-d600d3da159f" providerId="ADAL" clId="{D135F887-758A-49D6-92DD-3DDC9EAEB406}" dt="2025-06-02T19:13:34.526" v="2521" actId="1076"/>
          <ac:spMkLst>
            <pc:docMk/>
            <pc:sldMk cId="780234331" sldId="402"/>
            <ac:spMk id="16" creationId="{16FF786E-156F-DB60-EE5F-EE823B93F230}"/>
          </ac:spMkLst>
        </pc:spChg>
        <pc:spChg chg="mod">
          <ac:chgData name="DeHart, Stephanie" userId="69486e51-f5a3-47fa-a1e8-d600d3da159f" providerId="ADAL" clId="{D135F887-758A-49D6-92DD-3DDC9EAEB406}" dt="2025-06-02T17:27:55.508" v="523" actId="403"/>
          <ac:spMkLst>
            <pc:docMk/>
            <pc:sldMk cId="780234331" sldId="402"/>
            <ac:spMk id="17" creationId="{84D23B00-3674-40DA-8B56-DDB4B27C769A}"/>
          </ac:spMkLst>
        </pc:spChg>
        <pc:spChg chg="mod">
          <ac:chgData name="DeHart, Stephanie" userId="69486e51-f5a3-47fa-a1e8-d600d3da159f" providerId="ADAL" clId="{D135F887-758A-49D6-92DD-3DDC9EAEB406}" dt="2025-06-02T19:12:02.619" v="2461" actId="1582"/>
          <ac:spMkLst>
            <pc:docMk/>
            <pc:sldMk cId="780234331" sldId="402"/>
            <ac:spMk id="18" creationId="{C65157F5-450A-A508-154E-A19E6503F564}"/>
          </ac:spMkLst>
        </pc:spChg>
        <pc:spChg chg="mod">
          <ac:chgData name="DeHart, Stephanie" userId="69486e51-f5a3-47fa-a1e8-d600d3da159f" providerId="ADAL" clId="{D135F887-758A-49D6-92DD-3DDC9EAEB406}" dt="2025-06-02T17:22:12.245" v="404" actId="1036"/>
          <ac:spMkLst>
            <pc:docMk/>
            <pc:sldMk cId="780234331" sldId="402"/>
            <ac:spMk id="19" creationId="{48F8DD0E-569A-51C7-526A-4ACC677D6B6E}"/>
          </ac:spMkLst>
        </pc:spChg>
        <pc:spChg chg="mod">
          <ac:chgData name="DeHart, Stephanie" userId="69486e51-f5a3-47fa-a1e8-d600d3da159f" providerId="ADAL" clId="{D135F887-758A-49D6-92DD-3DDC9EAEB406}" dt="2025-06-02T19:13:05.937" v="2506" actId="14100"/>
          <ac:spMkLst>
            <pc:docMk/>
            <pc:sldMk cId="780234331" sldId="402"/>
            <ac:spMk id="20" creationId="{B8B33F5C-700D-D788-F7D8-4752A4F31DD5}"/>
          </ac:spMkLst>
        </pc:spChg>
        <pc:spChg chg="mod">
          <ac:chgData name="DeHart, Stephanie" userId="69486e51-f5a3-47fa-a1e8-d600d3da159f" providerId="ADAL" clId="{D135F887-758A-49D6-92DD-3DDC9EAEB406}" dt="2025-06-02T19:13:08.306" v="2516" actId="1037"/>
          <ac:spMkLst>
            <pc:docMk/>
            <pc:sldMk cId="780234331" sldId="402"/>
            <ac:spMk id="21" creationId="{886906BF-65D5-7992-4170-5ED133CD897F}"/>
          </ac:spMkLst>
        </pc:spChg>
        <pc:spChg chg="add mod">
          <ac:chgData name="DeHart, Stephanie" userId="69486e51-f5a3-47fa-a1e8-d600d3da159f" providerId="ADAL" clId="{D135F887-758A-49D6-92DD-3DDC9EAEB406}" dt="2025-06-02T17:22:12.784" v="405"/>
          <ac:spMkLst>
            <pc:docMk/>
            <pc:sldMk cId="780234331" sldId="402"/>
            <ac:spMk id="22" creationId="{F82DB141-9D03-43EA-8B39-0FA827D60856}"/>
          </ac:spMkLst>
        </pc:spChg>
        <pc:spChg chg="mod">
          <ac:chgData name="DeHart, Stephanie" userId="69486e51-f5a3-47fa-a1e8-d600d3da159f" providerId="ADAL" clId="{D135F887-758A-49D6-92DD-3DDC9EAEB406}" dt="2025-06-02T19:12:02.619" v="2461" actId="1582"/>
          <ac:spMkLst>
            <pc:docMk/>
            <pc:sldMk cId="780234331" sldId="402"/>
            <ac:spMk id="23" creationId="{5BDBC067-FB9E-4E91-009B-1401F21DDE62}"/>
          </ac:spMkLst>
        </pc:spChg>
        <pc:spChg chg="mod">
          <ac:chgData name="DeHart, Stephanie" userId="69486e51-f5a3-47fa-a1e8-d600d3da159f" providerId="ADAL" clId="{D135F887-758A-49D6-92DD-3DDC9EAEB406}" dt="2025-06-02T19:13:31.119" v="2520" actId="1076"/>
          <ac:spMkLst>
            <pc:docMk/>
            <pc:sldMk cId="780234331" sldId="402"/>
            <ac:spMk id="24" creationId="{E9A545D1-29B5-5EEE-F97B-F63A52A31E11}"/>
          </ac:spMkLst>
        </pc:spChg>
        <pc:cxnChg chg="mod">
          <ac:chgData name="DeHart, Stephanie" userId="69486e51-f5a3-47fa-a1e8-d600d3da159f" providerId="ADAL" clId="{D135F887-758A-49D6-92DD-3DDC9EAEB406}" dt="2025-06-02T19:12:21.840" v="2467" actId="14100"/>
          <ac:cxnSpMkLst>
            <pc:docMk/>
            <pc:sldMk cId="780234331" sldId="402"/>
            <ac:cxnSpMk id="6" creationId="{49B109EB-1BA2-ADB6-B9B1-4014F23D9EB2}"/>
          </ac:cxnSpMkLst>
        </pc:cxnChg>
        <pc:cxnChg chg="mod">
          <ac:chgData name="DeHart, Stephanie" userId="69486e51-f5a3-47fa-a1e8-d600d3da159f" providerId="ADAL" clId="{D135F887-758A-49D6-92DD-3DDC9EAEB406}" dt="2025-06-02T19:13:01.756" v="2505" actId="14100"/>
          <ac:cxnSpMkLst>
            <pc:docMk/>
            <pc:sldMk cId="780234331" sldId="402"/>
            <ac:cxnSpMk id="13" creationId="{EFE53989-2893-CAFE-A73B-D16F72E1CCA5}"/>
          </ac:cxnSpMkLst>
        </pc:cxnChg>
      </pc:sldChg>
      <pc:sldChg chg="addSp modSp mod">
        <pc:chgData name="DeHart, Stephanie" userId="69486e51-f5a3-47fa-a1e8-d600d3da159f" providerId="ADAL" clId="{D135F887-758A-49D6-92DD-3DDC9EAEB406}" dt="2025-06-02T19:14:11.943" v="2528" actId="20577"/>
        <pc:sldMkLst>
          <pc:docMk/>
          <pc:sldMk cId="2839124881" sldId="403"/>
        </pc:sldMkLst>
        <pc:spChg chg="mod">
          <ac:chgData name="DeHart, Stephanie" userId="69486e51-f5a3-47fa-a1e8-d600d3da159f" providerId="ADAL" clId="{D135F887-758A-49D6-92DD-3DDC9EAEB406}" dt="2025-06-02T17:22:19.846" v="424" actId="1036"/>
          <ac:spMkLst>
            <pc:docMk/>
            <pc:sldMk cId="2839124881" sldId="403"/>
            <ac:spMk id="3" creationId="{38736A59-8B86-A389-F257-FC2C6DAE5B58}"/>
          </ac:spMkLst>
        </pc:spChg>
        <pc:spChg chg="mod">
          <ac:chgData name="DeHart, Stephanie" userId="69486e51-f5a3-47fa-a1e8-d600d3da159f" providerId="ADAL" clId="{D135F887-758A-49D6-92DD-3DDC9EAEB406}" dt="2025-06-02T19:13:41.159" v="2522" actId="2711"/>
          <ac:spMkLst>
            <pc:docMk/>
            <pc:sldMk cId="2839124881" sldId="403"/>
            <ac:spMk id="4" creationId="{B8884DD1-B46B-395A-3008-0DC71DCFCD7C}"/>
          </ac:spMkLst>
        </pc:spChg>
        <pc:spChg chg="mod">
          <ac:chgData name="DeHart, Stephanie" userId="69486e51-f5a3-47fa-a1e8-d600d3da159f" providerId="ADAL" clId="{D135F887-758A-49D6-92DD-3DDC9EAEB406}" dt="2025-06-02T17:27:59.252" v="524" actId="403"/>
          <ac:spMkLst>
            <pc:docMk/>
            <pc:sldMk cId="2839124881" sldId="403"/>
            <ac:spMk id="10" creationId="{2D11BF4C-F50A-4AD5-97CE-C75E62F25413}"/>
          </ac:spMkLst>
        </pc:spChg>
        <pc:spChg chg="add mod">
          <ac:chgData name="DeHart, Stephanie" userId="69486e51-f5a3-47fa-a1e8-d600d3da159f" providerId="ADAL" clId="{D135F887-758A-49D6-92DD-3DDC9EAEB406}" dt="2025-06-02T17:22:20.526" v="425"/>
          <ac:spMkLst>
            <pc:docMk/>
            <pc:sldMk cId="2839124881" sldId="403"/>
            <ac:spMk id="13" creationId="{F0EEDBCA-32B4-4CCC-BBFF-B7798F23B427}"/>
          </ac:spMkLst>
        </pc:spChg>
        <pc:spChg chg="mod">
          <ac:chgData name="DeHart, Stephanie" userId="69486e51-f5a3-47fa-a1e8-d600d3da159f" providerId="ADAL" clId="{D135F887-758A-49D6-92DD-3DDC9EAEB406}" dt="2025-06-02T19:14:04.400" v="2526" actId="1076"/>
          <ac:spMkLst>
            <pc:docMk/>
            <pc:sldMk cId="2839124881" sldId="403"/>
            <ac:spMk id="14" creationId="{BBEB9AB6-BD83-A702-7D86-C1EF5836DFFC}"/>
          </ac:spMkLst>
        </pc:spChg>
        <pc:spChg chg="mod">
          <ac:chgData name="DeHart, Stephanie" userId="69486e51-f5a3-47fa-a1e8-d600d3da159f" providerId="ADAL" clId="{D135F887-758A-49D6-92DD-3DDC9EAEB406}" dt="2025-06-02T19:13:51.157" v="2523" actId="1582"/>
          <ac:spMkLst>
            <pc:docMk/>
            <pc:sldMk cId="2839124881" sldId="403"/>
            <ac:spMk id="15" creationId="{849E7880-03B5-9BA7-22C0-5296E4B4BB8C}"/>
          </ac:spMkLst>
        </pc:spChg>
        <pc:spChg chg="mod">
          <ac:chgData name="DeHart, Stephanie" userId="69486e51-f5a3-47fa-a1e8-d600d3da159f" providerId="ADAL" clId="{D135F887-758A-49D6-92DD-3DDC9EAEB406}" dt="2025-06-02T19:14:11.943" v="2528" actId="20577"/>
          <ac:spMkLst>
            <pc:docMk/>
            <pc:sldMk cId="2839124881" sldId="403"/>
            <ac:spMk id="17" creationId="{4F82761F-E941-D6BE-D62A-1D09156BB729}"/>
          </ac:spMkLst>
        </pc:spChg>
        <pc:cxnChg chg="mod">
          <ac:chgData name="DeHart, Stephanie" userId="69486e51-f5a3-47fa-a1e8-d600d3da159f" providerId="ADAL" clId="{D135F887-758A-49D6-92DD-3DDC9EAEB406}" dt="2025-06-02T19:13:51.157" v="2523" actId="1582"/>
          <ac:cxnSpMkLst>
            <pc:docMk/>
            <pc:sldMk cId="2839124881" sldId="403"/>
            <ac:cxnSpMk id="9" creationId="{6E870A60-B66F-5C4F-4FC3-55685F21AD75}"/>
          </ac:cxnSpMkLst>
        </pc:cxnChg>
        <pc:cxnChg chg="mod">
          <ac:chgData name="DeHart, Stephanie" userId="69486e51-f5a3-47fa-a1e8-d600d3da159f" providerId="ADAL" clId="{D135F887-758A-49D6-92DD-3DDC9EAEB406}" dt="2025-06-02T19:13:51.157" v="2523" actId="1582"/>
          <ac:cxnSpMkLst>
            <pc:docMk/>
            <pc:sldMk cId="2839124881" sldId="403"/>
            <ac:cxnSpMk id="12" creationId="{1FE24AFF-18AB-5CC9-7BCB-41A5158BEF65}"/>
          </ac:cxnSpMkLst>
        </pc:cxnChg>
      </pc:sldChg>
      <pc:sldChg chg="modSp mod">
        <pc:chgData name="DeHart, Stephanie" userId="69486e51-f5a3-47fa-a1e8-d600d3da159f" providerId="ADAL" clId="{D135F887-758A-49D6-92DD-3DDC9EAEB406}" dt="2025-06-02T19:14:43.624" v="2542" actId="20577"/>
        <pc:sldMkLst>
          <pc:docMk/>
          <pc:sldMk cId="2019547296" sldId="404"/>
        </pc:sldMkLst>
        <pc:spChg chg="mod">
          <ac:chgData name="DeHart, Stephanie" userId="69486e51-f5a3-47fa-a1e8-d600d3da159f" providerId="ADAL" clId="{D135F887-758A-49D6-92DD-3DDC9EAEB406}" dt="2025-06-02T19:14:43.624" v="2542" actId="20577"/>
          <ac:spMkLst>
            <pc:docMk/>
            <pc:sldMk cId="2019547296" sldId="404"/>
            <ac:spMk id="5" creationId="{EA4C2B77-6036-2B35-D333-48E4A30C7133}"/>
          </ac:spMkLst>
        </pc:spChg>
        <pc:spChg chg="mod">
          <ac:chgData name="DeHart, Stephanie" userId="69486e51-f5a3-47fa-a1e8-d600d3da159f" providerId="ADAL" clId="{D135F887-758A-49D6-92DD-3DDC9EAEB406}" dt="2025-06-02T17:28:03.609" v="525" actId="403"/>
          <ac:spMkLst>
            <pc:docMk/>
            <pc:sldMk cId="2019547296" sldId="404"/>
            <ac:spMk id="6" creationId="{D231249E-7F0F-4F8B-BEFA-7506DE699E28}"/>
          </ac:spMkLst>
        </pc:spChg>
        <pc:spChg chg="mod">
          <ac:chgData name="DeHart, Stephanie" userId="69486e51-f5a3-47fa-a1e8-d600d3da159f" providerId="ADAL" clId="{D135F887-758A-49D6-92DD-3DDC9EAEB406}" dt="2025-06-02T19:14:38.685" v="2541" actId="20577"/>
          <ac:spMkLst>
            <pc:docMk/>
            <pc:sldMk cId="2019547296" sldId="404"/>
            <ac:spMk id="158" creationId="{DB0A88EB-A660-CF07-C9AE-EF0D4FEF4CE9}"/>
          </ac:spMkLst>
        </pc:spChg>
      </pc:sldChg>
      <pc:sldChg chg="addSp delSp modSp mod chgLayout">
        <pc:chgData name="DeHart, Stephanie" userId="69486e51-f5a3-47fa-a1e8-d600d3da159f" providerId="ADAL" clId="{D135F887-758A-49D6-92DD-3DDC9EAEB406}" dt="2025-06-02T19:15:53.206" v="2548"/>
        <pc:sldMkLst>
          <pc:docMk/>
          <pc:sldMk cId="2106088132" sldId="406"/>
        </pc:sldMkLst>
        <pc:spChg chg="mod ord">
          <ac:chgData name="DeHart, Stephanie" userId="69486e51-f5a3-47fa-a1e8-d600d3da159f" providerId="ADAL" clId="{D135F887-758A-49D6-92DD-3DDC9EAEB406}" dt="2025-06-02T17:25:38.570" v="444" actId="700"/>
          <ac:spMkLst>
            <pc:docMk/>
            <pc:sldMk cId="2106088132" sldId="406"/>
            <ac:spMk id="3" creationId="{035C223B-FE88-426C-9AF6-9FAB8BE29C08}"/>
          </ac:spMkLst>
        </pc:spChg>
        <pc:spChg chg="mod">
          <ac:chgData name="DeHart, Stephanie" userId="69486e51-f5a3-47fa-a1e8-d600d3da159f" providerId="ADAL" clId="{D135F887-758A-49D6-92DD-3DDC9EAEB406}" dt="2025-06-02T19:14:59.622" v="2543" actId="2711"/>
          <ac:spMkLst>
            <pc:docMk/>
            <pc:sldMk cId="2106088132" sldId="406"/>
            <ac:spMk id="4" creationId="{31331453-A5E6-4AB5-C9B5-790A96D4433B}"/>
          </ac:spMkLst>
        </pc:spChg>
        <pc:spChg chg="mod">
          <ac:chgData name="DeHart, Stephanie" userId="69486e51-f5a3-47fa-a1e8-d600d3da159f" providerId="ADAL" clId="{D135F887-758A-49D6-92DD-3DDC9EAEB406}" dt="2025-06-02T19:15:30.367" v="2547" actId="20577"/>
          <ac:spMkLst>
            <pc:docMk/>
            <pc:sldMk cId="2106088132" sldId="406"/>
            <ac:spMk id="5" creationId="{D9AFB520-D86C-1F21-D3AA-6FC97A6C0002}"/>
          </ac:spMkLst>
        </pc:spChg>
        <pc:spChg chg="mod ord">
          <ac:chgData name="DeHart, Stephanie" userId="69486e51-f5a3-47fa-a1e8-d600d3da159f" providerId="ADAL" clId="{D135F887-758A-49D6-92DD-3DDC9EAEB406}" dt="2025-06-02T17:28:06.642" v="526" actId="403"/>
          <ac:spMkLst>
            <pc:docMk/>
            <pc:sldMk cId="2106088132" sldId="406"/>
            <ac:spMk id="9" creationId="{B190A227-9D66-45A7-8E0C-D090265C7F35}"/>
          </ac:spMkLst>
        </pc:spChg>
        <pc:spChg chg="mod">
          <ac:chgData name="DeHart, Stephanie" userId="69486e51-f5a3-47fa-a1e8-d600d3da159f" providerId="ADAL" clId="{D135F887-758A-49D6-92DD-3DDC9EAEB406}" dt="2025-06-02T19:15:11.633" v="2546" actId="20577"/>
          <ac:spMkLst>
            <pc:docMk/>
            <pc:sldMk cId="2106088132" sldId="406"/>
            <ac:spMk id="10" creationId="{257EB463-3E89-56E6-9A20-043B618E8F8C}"/>
          </ac:spMkLst>
        </pc:spChg>
        <pc:spChg chg="add mod">
          <ac:chgData name="DeHart, Stephanie" userId="69486e51-f5a3-47fa-a1e8-d600d3da159f" providerId="ADAL" clId="{D135F887-758A-49D6-92DD-3DDC9EAEB406}" dt="2025-06-02T17:22:37.912" v="443"/>
          <ac:spMkLst>
            <pc:docMk/>
            <pc:sldMk cId="2106088132" sldId="406"/>
            <ac:spMk id="11" creationId="{A38C9B50-2E79-4160-86EE-791DD80AE78A}"/>
          </ac:spMkLst>
        </pc:spChg>
        <pc:spChg chg="del mod">
          <ac:chgData name="DeHart, Stephanie" userId="69486e51-f5a3-47fa-a1e8-d600d3da159f" providerId="ADAL" clId="{D135F887-758A-49D6-92DD-3DDC9EAEB406}" dt="2025-06-02T17:22:37.254" v="442" actId="478"/>
          <ac:spMkLst>
            <pc:docMk/>
            <pc:sldMk cId="2106088132" sldId="406"/>
            <ac:spMk id="19" creationId="{ECD038BD-43C8-A44B-71AC-BC2CD707B946}"/>
          </ac:spMkLst>
        </pc:spChg>
        <pc:spChg chg="mod ord">
          <ac:chgData name="DeHart, Stephanie" userId="69486e51-f5a3-47fa-a1e8-d600d3da159f" providerId="ADAL" clId="{D135F887-758A-49D6-92DD-3DDC9EAEB406}" dt="2025-06-02T19:15:53.206" v="2548"/>
          <ac:spMkLst>
            <pc:docMk/>
            <pc:sldMk cId="2106088132" sldId="406"/>
            <ac:spMk id="158" creationId="{41EBCFE5-F412-830B-A7AE-E124BD107A53}"/>
          </ac:spMkLst>
        </pc:spChg>
        <pc:picChg chg="mod">
          <ac:chgData name="DeHart, Stephanie" userId="69486e51-f5a3-47fa-a1e8-d600d3da159f" providerId="ADAL" clId="{D135F887-758A-49D6-92DD-3DDC9EAEB406}" dt="2025-06-02T17:22:32.085" v="441" actId="1036"/>
          <ac:picMkLst>
            <pc:docMk/>
            <pc:sldMk cId="2106088132" sldId="406"/>
            <ac:picMk id="2" creationId="{BF8D7C5D-AB45-A2BF-3D44-1EEE9C1158B6}"/>
          </ac:picMkLst>
        </pc:picChg>
        <pc:cxnChg chg="mod">
          <ac:chgData name="DeHart, Stephanie" userId="69486e51-f5a3-47fa-a1e8-d600d3da159f" providerId="ADAL" clId="{D135F887-758A-49D6-92DD-3DDC9EAEB406}" dt="2025-06-02T19:14:59.622" v="2543" actId="2711"/>
          <ac:cxnSpMkLst>
            <pc:docMk/>
            <pc:sldMk cId="2106088132" sldId="406"/>
            <ac:cxnSpMk id="7" creationId="{FBAAB5A8-3724-C7F8-F6D8-BF93E59FCBA0}"/>
          </ac:cxnSpMkLst>
        </pc:cxnChg>
      </pc:sldChg>
      <pc:sldChg chg="addSp modSp mod modAnim">
        <pc:chgData name="DeHart, Stephanie" userId="69486e51-f5a3-47fa-a1e8-d600d3da159f" providerId="ADAL" clId="{D135F887-758A-49D6-92DD-3DDC9EAEB406}" dt="2025-06-02T18:20:33.887" v="1462" actId="1037"/>
        <pc:sldMkLst>
          <pc:docMk/>
          <pc:sldMk cId="2712850989" sldId="407"/>
        </pc:sldMkLst>
        <pc:spChg chg="mod">
          <ac:chgData name="DeHart, Stephanie" userId="69486e51-f5a3-47fa-a1e8-d600d3da159f" providerId="ADAL" clId="{D135F887-758A-49D6-92DD-3DDC9EAEB406}" dt="2025-06-02T17:15:40.415" v="243" actId="403"/>
          <ac:spMkLst>
            <pc:docMk/>
            <pc:sldMk cId="2712850989" sldId="407"/>
            <ac:spMk id="5" creationId="{F53775F5-6E6A-4EBB-851D-8175330876C0}"/>
          </ac:spMkLst>
        </pc:spChg>
        <pc:spChg chg="add mod">
          <ac:chgData name="DeHart, Stephanie" userId="69486e51-f5a3-47fa-a1e8-d600d3da159f" providerId="ADAL" clId="{D135F887-758A-49D6-92DD-3DDC9EAEB406}" dt="2025-06-02T18:19:51.504" v="1447" actId="2085"/>
          <ac:spMkLst>
            <pc:docMk/>
            <pc:sldMk cId="2712850989" sldId="407"/>
            <ac:spMk id="6" creationId="{C6659196-242D-4CA6-AC13-94C4B883A181}"/>
          </ac:spMkLst>
        </pc:spChg>
        <pc:spChg chg="add mod">
          <ac:chgData name="DeHart, Stephanie" userId="69486e51-f5a3-47fa-a1e8-d600d3da159f" providerId="ADAL" clId="{D135F887-758A-49D6-92DD-3DDC9EAEB406}" dt="2025-06-02T18:20:33.887" v="1462" actId="1037"/>
          <ac:spMkLst>
            <pc:docMk/>
            <pc:sldMk cId="2712850989" sldId="407"/>
            <ac:spMk id="8" creationId="{04D44200-11CE-4E95-A8CC-E9E6E84F07BF}"/>
          </ac:spMkLst>
        </pc:spChg>
        <pc:graphicFrameChg chg="modGraphic">
          <ac:chgData name="DeHart, Stephanie" userId="69486e51-f5a3-47fa-a1e8-d600d3da159f" providerId="ADAL" clId="{D135F887-758A-49D6-92DD-3DDC9EAEB406}" dt="2025-06-02T17:15:26.117" v="242" actId="242"/>
          <ac:graphicFrameMkLst>
            <pc:docMk/>
            <pc:sldMk cId="2712850989" sldId="407"/>
            <ac:graphicFrameMk id="4" creationId="{BFCFF715-7B06-92AF-45DD-DFAC9A8D5C8C}"/>
          </ac:graphicFrameMkLst>
        </pc:graphicFrameChg>
      </pc:sldChg>
      <pc:sldChg chg="add">
        <pc:chgData name="DeHart, Stephanie" userId="69486e51-f5a3-47fa-a1e8-d600d3da159f" providerId="ADAL" clId="{D135F887-758A-49D6-92DD-3DDC9EAEB406}" dt="2025-06-02T17:37:28.905" v="570"/>
        <pc:sldMkLst>
          <pc:docMk/>
          <pc:sldMk cId="302625307" sldId="408"/>
        </pc:sldMkLst>
      </pc:sldChg>
      <pc:sldChg chg="modSp del mod ord">
        <pc:chgData name="DeHart, Stephanie" userId="69486e51-f5a3-47fa-a1e8-d600d3da159f" providerId="ADAL" clId="{D135F887-758A-49D6-92DD-3DDC9EAEB406}" dt="2025-06-02T17:37:24.493" v="569" actId="2696"/>
        <pc:sldMkLst>
          <pc:docMk/>
          <pc:sldMk cId="2761833086" sldId="408"/>
        </pc:sldMkLst>
        <pc:spChg chg="mod">
          <ac:chgData name="DeHart, Stephanie" userId="69486e51-f5a3-47fa-a1e8-d600d3da159f" providerId="ADAL" clId="{D135F887-758A-49D6-92DD-3DDC9EAEB406}" dt="2025-06-02T17:27:33.033" v="517" actId="403"/>
          <ac:spMkLst>
            <pc:docMk/>
            <pc:sldMk cId="2761833086" sldId="408"/>
            <ac:spMk id="5" creationId="{FFE6C9A2-FED2-4E14-9F73-A1CEFA4F5F68}"/>
          </ac:spMkLst>
        </pc:spChg>
        <pc:spChg chg="mod">
          <ac:chgData name="DeHart, Stephanie" userId="69486e51-f5a3-47fa-a1e8-d600d3da159f" providerId="ADAL" clId="{D135F887-758A-49D6-92DD-3DDC9EAEB406}" dt="2025-06-02T17:37:22.490" v="568" actId="20577"/>
          <ac:spMkLst>
            <pc:docMk/>
            <pc:sldMk cId="2761833086" sldId="408"/>
            <ac:spMk id="6" creationId="{A54BC609-E7F2-405C-A4C6-3EA0567EA6FF}"/>
          </ac:spMkLst>
        </pc:spChg>
      </pc:sldChg>
      <pc:sldChg chg="modSp mod">
        <pc:chgData name="DeHart, Stephanie" userId="69486e51-f5a3-47fa-a1e8-d600d3da159f" providerId="ADAL" clId="{D135F887-758A-49D6-92DD-3DDC9EAEB406}" dt="2025-06-02T18:46:50.525" v="1899" actId="20577"/>
        <pc:sldMkLst>
          <pc:docMk/>
          <pc:sldMk cId="403745510" sldId="410"/>
        </pc:sldMkLst>
        <pc:spChg chg="mod">
          <ac:chgData name="DeHart, Stephanie" userId="69486e51-f5a3-47fa-a1e8-d600d3da159f" providerId="ADAL" clId="{D135F887-758A-49D6-92DD-3DDC9EAEB406}" dt="2025-06-02T17:27:15.176" v="516" actId="403"/>
          <ac:spMkLst>
            <pc:docMk/>
            <pc:sldMk cId="403745510" sldId="410"/>
            <ac:spMk id="12" creationId="{808BD611-1E44-417D-AA9B-BFD8207E6822}"/>
          </ac:spMkLst>
        </pc:spChg>
        <pc:spChg chg="mod">
          <ac:chgData name="DeHart, Stephanie" userId="69486e51-f5a3-47fa-a1e8-d600d3da159f" providerId="ADAL" clId="{D135F887-758A-49D6-92DD-3DDC9EAEB406}" dt="2025-06-02T18:46:50.525" v="1899" actId="20577"/>
          <ac:spMkLst>
            <pc:docMk/>
            <pc:sldMk cId="403745510" sldId="410"/>
            <ac:spMk id="158" creationId="{DE41EFF8-7E6D-8609-D81A-FD0B63BA484E}"/>
          </ac:spMkLst>
        </pc:spChg>
      </pc:sldChg>
      <pc:sldChg chg="modSp modAnim">
        <pc:chgData name="DeHart, Stephanie" userId="69486e51-f5a3-47fa-a1e8-d600d3da159f" providerId="ADAL" clId="{D135F887-758A-49D6-92DD-3DDC9EAEB406}" dt="2025-06-02T17:17:15.761" v="255" actId="403"/>
        <pc:sldMkLst>
          <pc:docMk/>
          <pc:sldMk cId="3394658817" sldId="412"/>
        </pc:sldMkLst>
        <pc:spChg chg="mod">
          <ac:chgData name="DeHart, Stephanie" userId="69486e51-f5a3-47fa-a1e8-d600d3da159f" providerId="ADAL" clId="{D135F887-758A-49D6-92DD-3DDC9EAEB406}" dt="2025-06-02T17:17:15.761" v="255" actId="403"/>
          <ac:spMkLst>
            <pc:docMk/>
            <pc:sldMk cId="3394658817" sldId="412"/>
            <ac:spMk id="17" creationId="{FF20A3F7-8ABB-45ED-9871-4C946367F9F7}"/>
          </ac:spMkLst>
        </pc:spChg>
      </pc:sldChg>
      <pc:sldChg chg="modSp mod ord">
        <pc:chgData name="DeHart, Stephanie" userId="69486e51-f5a3-47fa-a1e8-d600d3da159f" providerId="ADAL" clId="{D135F887-758A-49D6-92DD-3DDC9EAEB406}" dt="2025-06-02T17:36:52.963" v="561" actId="20577"/>
        <pc:sldMkLst>
          <pc:docMk/>
          <pc:sldMk cId="1239768881" sldId="420"/>
        </pc:sldMkLst>
        <pc:spChg chg="mod">
          <ac:chgData name="DeHart, Stephanie" userId="69486e51-f5a3-47fa-a1e8-d600d3da159f" providerId="ADAL" clId="{D135F887-758A-49D6-92DD-3DDC9EAEB406}" dt="2025-06-02T17:36:52.963" v="561" actId="20577"/>
          <ac:spMkLst>
            <pc:docMk/>
            <pc:sldMk cId="1239768881" sldId="420"/>
            <ac:spMk id="14" creationId="{B13A8BC7-FD0F-EA05-1E89-21960B607F16}"/>
          </ac:spMkLst>
        </pc:spChg>
        <pc:spChg chg="mod">
          <ac:chgData name="DeHart, Stephanie" userId="69486e51-f5a3-47fa-a1e8-d600d3da159f" providerId="ADAL" clId="{D135F887-758A-49D6-92DD-3DDC9EAEB406}" dt="2025-06-02T17:36:31.643" v="540" actId="20577"/>
          <ac:spMkLst>
            <pc:docMk/>
            <pc:sldMk cId="1239768881" sldId="420"/>
            <ac:spMk id="21" creationId="{A47C502A-ACAF-24B2-A407-126777653492}"/>
          </ac:spMkLst>
        </pc:spChg>
        <pc:spChg chg="mod">
          <ac:chgData name="DeHart, Stephanie" userId="69486e51-f5a3-47fa-a1e8-d600d3da159f" providerId="ADAL" clId="{D135F887-758A-49D6-92DD-3DDC9EAEB406}" dt="2025-06-02T17:36:40.414" v="551" actId="1035"/>
          <ac:spMkLst>
            <pc:docMk/>
            <pc:sldMk cId="1239768881" sldId="420"/>
            <ac:spMk id="26" creationId="{6FC8E5E3-9138-1568-C815-8F4EE2BC6E50}"/>
          </ac:spMkLst>
        </pc:spChg>
      </pc:sldChg>
      <pc:sldChg chg="modSp mod ord">
        <pc:chgData name="DeHart, Stephanie" userId="69486e51-f5a3-47fa-a1e8-d600d3da159f" providerId="ADAL" clId="{D135F887-758A-49D6-92DD-3DDC9EAEB406}" dt="2025-06-02T17:37:05.928" v="564" actId="20577"/>
        <pc:sldMkLst>
          <pc:docMk/>
          <pc:sldMk cId="2209881070" sldId="421"/>
        </pc:sldMkLst>
        <pc:spChg chg="mod">
          <ac:chgData name="DeHart, Stephanie" userId="69486e51-f5a3-47fa-a1e8-d600d3da159f" providerId="ADAL" clId="{D135F887-758A-49D6-92DD-3DDC9EAEB406}" dt="2025-06-02T17:37:05.928" v="564" actId="20577"/>
          <ac:spMkLst>
            <pc:docMk/>
            <pc:sldMk cId="2209881070" sldId="421"/>
            <ac:spMk id="21" creationId="{FE2B9D95-3968-39EF-EF95-EE53A6549152}"/>
          </ac:spMkLst>
        </pc:spChg>
      </pc:sldChg>
      <pc:sldChg chg="modSp mod ord">
        <pc:chgData name="DeHart, Stephanie" userId="69486e51-f5a3-47fa-a1e8-d600d3da159f" providerId="ADAL" clId="{D135F887-758A-49D6-92DD-3DDC9EAEB406}" dt="2025-06-02T17:37:10.061" v="565" actId="20577"/>
        <pc:sldMkLst>
          <pc:docMk/>
          <pc:sldMk cId="19074612" sldId="422"/>
        </pc:sldMkLst>
        <pc:spChg chg="mod">
          <ac:chgData name="DeHart, Stephanie" userId="69486e51-f5a3-47fa-a1e8-d600d3da159f" providerId="ADAL" clId="{D135F887-758A-49D6-92DD-3DDC9EAEB406}" dt="2025-06-02T17:37:10.061" v="565" actId="20577"/>
          <ac:spMkLst>
            <pc:docMk/>
            <pc:sldMk cId="19074612" sldId="422"/>
            <ac:spMk id="21" creationId="{714E7BBD-7504-1B65-F41E-19803039E6C9}"/>
          </ac:spMkLst>
        </pc:spChg>
      </pc:sldChg>
      <pc:sldChg chg="modSp mod ord">
        <pc:chgData name="DeHart, Stephanie" userId="69486e51-f5a3-47fa-a1e8-d600d3da159f" providerId="ADAL" clId="{D135F887-758A-49D6-92DD-3DDC9EAEB406}" dt="2025-06-02T17:37:14.443" v="566" actId="20577"/>
        <pc:sldMkLst>
          <pc:docMk/>
          <pc:sldMk cId="3291799801" sldId="423"/>
        </pc:sldMkLst>
        <pc:spChg chg="mod">
          <ac:chgData name="DeHart, Stephanie" userId="69486e51-f5a3-47fa-a1e8-d600d3da159f" providerId="ADAL" clId="{D135F887-758A-49D6-92DD-3DDC9EAEB406}" dt="2025-06-02T17:37:14.443" v="566" actId="20577"/>
          <ac:spMkLst>
            <pc:docMk/>
            <pc:sldMk cId="3291799801" sldId="423"/>
            <ac:spMk id="21" creationId="{E66089B4-8F19-1EA0-6927-72CBE1528911}"/>
          </ac:spMkLst>
        </pc:spChg>
      </pc:sldChg>
      <pc:sldChg chg="addSp delSp modSp mod modAnim">
        <pc:chgData name="DeHart, Stephanie" userId="69486e51-f5a3-47fa-a1e8-d600d3da159f" providerId="ADAL" clId="{D135F887-758A-49D6-92DD-3DDC9EAEB406}" dt="2025-06-02T17:45:49.545" v="759"/>
        <pc:sldMkLst>
          <pc:docMk/>
          <pc:sldMk cId="897659428" sldId="424"/>
        </pc:sldMkLst>
        <pc:spChg chg="mod topLvl">
          <ac:chgData name="DeHart, Stephanie" userId="69486e51-f5a3-47fa-a1e8-d600d3da159f" providerId="ADAL" clId="{D135F887-758A-49D6-92DD-3DDC9EAEB406}" dt="2025-06-02T17:44:31.609" v="742" actId="165"/>
          <ac:spMkLst>
            <pc:docMk/>
            <pc:sldMk cId="897659428" sldId="424"/>
            <ac:spMk id="3" creationId="{BC8F7446-897C-9B30-FFC5-D689D4C7E7A7}"/>
          </ac:spMkLst>
        </pc:spChg>
        <pc:spChg chg="mod topLvl">
          <ac:chgData name="DeHart, Stephanie" userId="69486e51-f5a3-47fa-a1e8-d600d3da159f" providerId="ADAL" clId="{D135F887-758A-49D6-92DD-3DDC9EAEB406}" dt="2025-06-02T17:44:54.654" v="747" actId="164"/>
          <ac:spMkLst>
            <pc:docMk/>
            <pc:sldMk cId="897659428" sldId="424"/>
            <ac:spMk id="14" creationId="{603630F1-A5A8-261F-5722-3194B1FE1921}"/>
          </ac:spMkLst>
        </pc:spChg>
        <pc:spChg chg="mod topLvl">
          <ac:chgData name="DeHart, Stephanie" userId="69486e51-f5a3-47fa-a1e8-d600d3da159f" providerId="ADAL" clId="{D135F887-758A-49D6-92DD-3DDC9EAEB406}" dt="2025-06-02T17:44:31.609" v="742" actId="165"/>
          <ac:spMkLst>
            <pc:docMk/>
            <pc:sldMk cId="897659428" sldId="424"/>
            <ac:spMk id="15" creationId="{3B2B0F2B-9377-1542-A422-212EC1D62AF7}"/>
          </ac:spMkLst>
        </pc:spChg>
        <pc:spChg chg="mod topLvl">
          <ac:chgData name="DeHart, Stephanie" userId="69486e51-f5a3-47fa-a1e8-d600d3da159f" providerId="ADAL" clId="{D135F887-758A-49D6-92DD-3DDC9EAEB406}" dt="2025-06-02T17:44:31.609" v="742" actId="165"/>
          <ac:spMkLst>
            <pc:docMk/>
            <pc:sldMk cId="897659428" sldId="424"/>
            <ac:spMk id="16" creationId="{693CF14C-24E5-4567-A0E0-93A8B4DFBBB2}"/>
          </ac:spMkLst>
        </pc:spChg>
        <pc:spChg chg="mod topLvl">
          <ac:chgData name="DeHart, Stephanie" userId="69486e51-f5a3-47fa-a1e8-d600d3da159f" providerId="ADAL" clId="{D135F887-758A-49D6-92DD-3DDC9EAEB406}" dt="2025-06-02T17:44:31.609" v="742" actId="165"/>
          <ac:spMkLst>
            <pc:docMk/>
            <pc:sldMk cId="897659428" sldId="424"/>
            <ac:spMk id="17" creationId="{290B795D-F877-CC89-55C2-0826B6DB6EED}"/>
          </ac:spMkLst>
        </pc:spChg>
        <pc:spChg chg="mod topLvl">
          <ac:chgData name="DeHart, Stephanie" userId="69486e51-f5a3-47fa-a1e8-d600d3da159f" providerId="ADAL" clId="{D135F887-758A-49D6-92DD-3DDC9EAEB406}" dt="2025-06-02T17:44:31.609" v="742" actId="165"/>
          <ac:spMkLst>
            <pc:docMk/>
            <pc:sldMk cId="897659428" sldId="424"/>
            <ac:spMk id="18" creationId="{4868C7D7-6553-09CF-AF2C-2461BDA33B41}"/>
          </ac:spMkLst>
        </pc:spChg>
        <pc:spChg chg="mod topLvl">
          <ac:chgData name="DeHart, Stephanie" userId="69486e51-f5a3-47fa-a1e8-d600d3da159f" providerId="ADAL" clId="{D135F887-758A-49D6-92DD-3DDC9EAEB406}" dt="2025-06-02T17:44:31.609" v="742" actId="165"/>
          <ac:spMkLst>
            <pc:docMk/>
            <pc:sldMk cId="897659428" sldId="424"/>
            <ac:spMk id="19" creationId="{37460A6D-BD3A-B759-C827-52F0D934A359}"/>
          </ac:spMkLst>
        </pc:spChg>
        <pc:spChg chg="mod">
          <ac:chgData name="DeHart, Stephanie" userId="69486e51-f5a3-47fa-a1e8-d600d3da159f" providerId="ADAL" clId="{D135F887-758A-49D6-92DD-3DDC9EAEB406}" dt="2025-06-02T17:02:40.397" v="97" actId="20577"/>
          <ac:spMkLst>
            <pc:docMk/>
            <pc:sldMk cId="897659428" sldId="424"/>
            <ac:spMk id="21" creationId="{4C7C8132-2920-BE29-AD48-3A56F6CFE3C8}"/>
          </ac:spMkLst>
        </pc:spChg>
        <pc:spChg chg="mod topLvl">
          <ac:chgData name="DeHart, Stephanie" userId="69486e51-f5a3-47fa-a1e8-d600d3da159f" providerId="ADAL" clId="{D135F887-758A-49D6-92DD-3DDC9EAEB406}" dt="2025-06-02T17:44:31.609" v="742" actId="165"/>
          <ac:spMkLst>
            <pc:docMk/>
            <pc:sldMk cId="897659428" sldId="424"/>
            <ac:spMk id="22" creationId="{710FC3CA-8509-1B64-FE94-149357733CCC}"/>
          </ac:spMkLst>
        </pc:spChg>
        <pc:spChg chg="mod topLvl">
          <ac:chgData name="DeHart, Stephanie" userId="69486e51-f5a3-47fa-a1e8-d600d3da159f" providerId="ADAL" clId="{D135F887-758A-49D6-92DD-3DDC9EAEB406}" dt="2025-06-02T17:44:31.609" v="742" actId="165"/>
          <ac:spMkLst>
            <pc:docMk/>
            <pc:sldMk cId="897659428" sldId="424"/>
            <ac:spMk id="23" creationId="{27C8318B-EC70-427F-9748-9D99C5B139D8}"/>
          </ac:spMkLst>
        </pc:spChg>
        <pc:spChg chg="mod topLvl">
          <ac:chgData name="DeHart, Stephanie" userId="69486e51-f5a3-47fa-a1e8-d600d3da159f" providerId="ADAL" clId="{D135F887-758A-49D6-92DD-3DDC9EAEB406}" dt="2025-06-02T17:44:54.654" v="747" actId="164"/>
          <ac:spMkLst>
            <pc:docMk/>
            <pc:sldMk cId="897659428" sldId="424"/>
            <ac:spMk id="24" creationId="{3F2AE7FE-5FCA-65D8-6879-BF4A14C3AAE4}"/>
          </ac:spMkLst>
        </pc:spChg>
        <pc:spChg chg="mod topLvl">
          <ac:chgData name="DeHart, Stephanie" userId="69486e51-f5a3-47fa-a1e8-d600d3da159f" providerId="ADAL" clId="{D135F887-758A-49D6-92DD-3DDC9EAEB406}" dt="2025-06-02T17:44:31.609" v="742" actId="165"/>
          <ac:spMkLst>
            <pc:docMk/>
            <pc:sldMk cId="897659428" sldId="424"/>
            <ac:spMk id="26" creationId="{20135D79-FAA3-E951-98D2-B8031A07A4ED}"/>
          </ac:spMkLst>
        </pc:spChg>
        <pc:spChg chg="mod topLvl">
          <ac:chgData name="DeHart, Stephanie" userId="69486e51-f5a3-47fa-a1e8-d600d3da159f" providerId="ADAL" clId="{D135F887-758A-49D6-92DD-3DDC9EAEB406}" dt="2025-06-02T17:44:31.609" v="742" actId="165"/>
          <ac:spMkLst>
            <pc:docMk/>
            <pc:sldMk cId="897659428" sldId="424"/>
            <ac:spMk id="27" creationId="{1E3DFA88-7268-D02E-1918-2CBFA6764C71}"/>
          </ac:spMkLst>
        </pc:spChg>
        <pc:spChg chg="mod topLvl">
          <ac:chgData name="DeHart, Stephanie" userId="69486e51-f5a3-47fa-a1e8-d600d3da159f" providerId="ADAL" clId="{D135F887-758A-49D6-92DD-3DDC9EAEB406}" dt="2025-06-02T17:44:31.609" v="742" actId="165"/>
          <ac:spMkLst>
            <pc:docMk/>
            <pc:sldMk cId="897659428" sldId="424"/>
            <ac:spMk id="29" creationId="{3F8287DA-BEBC-F71D-85E0-D18E97BCE394}"/>
          </ac:spMkLst>
        </pc:spChg>
        <pc:spChg chg="mod topLvl">
          <ac:chgData name="DeHart, Stephanie" userId="69486e51-f5a3-47fa-a1e8-d600d3da159f" providerId="ADAL" clId="{D135F887-758A-49D6-92DD-3DDC9EAEB406}" dt="2025-06-02T17:44:31.609" v="742" actId="165"/>
          <ac:spMkLst>
            <pc:docMk/>
            <pc:sldMk cId="897659428" sldId="424"/>
            <ac:spMk id="30" creationId="{E652C0CC-810F-85E7-CBE8-A0D11F05F0C4}"/>
          </ac:spMkLst>
        </pc:spChg>
        <pc:spChg chg="mod topLvl">
          <ac:chgData name="DeHart, Stephanie" userId="69486e51-f5a3-47fa-a1e8-d600d3da159f" providerId="ADAL" clId="{D135F887-758A-49D6-92DD-3DDC9EAEB406}" dt="2025-06-02T17:44:31.609" v="742" actId="165"/>
          <ac:spMkLst>
            <pc:docMk/>
            <pc:sldMk cId="897659428" sldId="424"/>
            <ac:spMk id="31" creationId="{65B89C79-593C-7EFA-430D-33BAF1737FB3}"/>
          </ac:spMkLst>
        </pc:spChg>
        <pc:spChg chg="mod topLvl">
          <ac:chgData name="DeHart, Stephanie" userId="69486e51-f5a3-47fa-a1e8-d600d3da159f" providerId="ADAL" clId="{D135F887-758A-49D6-92DD-3DDC9EAEB406}" dt="2025-06-02T17:44:31.609" v="742" actId="165"/>
          <ac:spMkLst>
            <pc:docMk/>
            <pc:sldMk cId="897659428" sldId="424"/>
            <ac:spMk id="32" creationId="{6F0978DC-0319-C47A-6E77-CFCAE5020CF0}"/>
          </ac:spMkLst>
        </pc:spChg>
        <pc:spChg chg="mod topLvl">
          <ac:chgData name="DeHart, Stephanie" userId="69486e51-f5a3-47fa-a1e8-d600d3da159f" providerId="ADAL" clId="{D135F887-758A-49D6-92DD-3DDC9EAEB406}" dt="2025-06-02T17:44:31.609" v="742" actId="165"/>
          <ac:spMkLst>
            <pc:docMk/>
            <pc:sldMk cId="897659428" sldId="424"/>
            <ac:spMk id="33" creationId="{3FB0E5CF-6310-81A2-26B1-6FAF63A76CBD}"/>
          </ac:spMkLst>
        </pc:spChg>
        <pc:spChg chg="mod topLvl">
          <ac:chgData name="DeHart, Stephanie" userId="69486e51-f5a3-47fa-a1e8-d600d3da159f" providerId="ADAL" clId="{D135F887-758A-49D6-92DD-3DDC9EAEB406}" dt="2025-06-02T17:44:25.955" v="741" actId="165"/>
          <ac:spMkLst>
            <pc:docMk/>
            <pc:sldMk cId="897659428" sldId="424"/>
            <ac:spMk id="35" creationId="{748271C6-4549-6ABC-1676-5247396AA1A6}"/>
          </ac:spMkLst>
        </pc:spChg>
        <pc:grpChg chg="add mod">
          <ac:chgData name="DeHart, Stephanie" userId="69486e51-f5a3-47fa-a1e8-d600d3da159f" providerId="ADAL" clId="{D135F887-758A-49D6-92DD-3DDC9EAEB406}" dt="2025-06-02T17:44:54.654" v="747" actId="164"/>
          <ac:grpSpMkLst>
            <pc:docMk/>
            <pc:sldMk cId="897659428" sldId="424"/>
            <ac:grpSpMk id="2" creationId="{CEBEFC7F-8DAC-41E7-BD6E-A008D6269E19}"/>
          </ac:grpSpMkLst>
        </pc:grpChg>
        <pc:grpChg chg="del mod topLvl">
          <ac:chgData name="DeHart, Stephanie" userId="69486e51-f5a3-47fa-a1e8-d600d3da159f" providerId="ADAL" clId="{D135F887-758A-49D6-92DD-3DDC9EAEB406}" dt="2025-06-02T17:44:31.609" v="742" actId="165"/>
          <ac:grpSpMkLst>
            <pc:docMk/>
            <pc:sldMk cId="897659428" sldId="424"/>
            <ac:grpSpMk id="34" creationId="{64B98842-8031-079C-1964-242A20E4A1BA}"/>
          </ac:grpSpMkLst>
        </pc:grpChg>
        <pc:grpChg chg="del mod">
          <ac:chgData name="DeHart, Stephanie" userId="69486e51-f5a3-47fa-a1e8-d600d3da159f" providerId="ADAL" clId="{D135F887-758A-49D6-92DD-3DDC9EAEB406}" dt="2025-06-02T17:44:25.955" v="741" actId="165"/>
          <ac:grpSpMkLst>
            <pc:docMk/>
            <pc:sldMk cId="897659428" sldId="424"/>
            <ac:grpSpMk id="37" creationId="{364EAD49-6822-750B-77E6-846C1BCC3B7F}"/>
          </ac:grpSpMkLst>
        </pc:grpChg>
      </pc:sldChg>
      <pc:sldChg chg="addSp delSp modSp mod modClrScheme chgLayout">
        <pc:chgData name="DeHart, Stephanie" userId="69486e51-f5a3-47fa-a1e8-d600d3da159f" providerId="ADAL" clId="{D135F887-758A-49D6-92DD-3DDC9EAEB406}" dt="2025-06-02T17:49:58.386" v="884" actId="1035"/>
        <pc:sldMkLst>
          <pc:docMk/>
          <pc:sldMk cId="2141726422" sldId="427"/>
        </pc:sldMkLst>
        <pc:spChg chg="mod ord">
          <ac:chgData name="DeHart, Stephanie" userId="69486e51-f5a3-47fa-a1e8-d600d3da159f" providerId="ADAL" clId="{D135F887-758A-49D6-92DD-3DDC9EAEB406}" dt="2025-06-02T17:49:53.610" v="862" actId="700"/>
          <ac:spMkLst>
            <pc:docMk/>
            <pc:sldMk cId="2141726422" sldId="427"/>
            <ac:spMk id="2" creationId="{209D9F4D-D996-4DEB-A79D-0228137EB4FF}"/>
          </ac:spMkLst>
        </pc:spChg>
        <pc:spChg chg="add del mod ord">
          <ac:chgData name="DeHart, Stephanie" userId="69486e51-f5a3-47fa-a1e8-d600d3da159f" providerId="ADAL" clId="{D135F887-758A-49D6-92DD-3DDC9EAEB406}" dt="2025-06-02T17:47:45.771" v="769" actId="478"/>
          <ac:spMkLst>
            <pc:docMk/>
            <pc:sldMk cId="2141726422" sldId="427"/>
            <ac:spMk id="3" creationId="{1D3FCBE2-BD8C-4F6B-9384-B1E313A262A2}"/>
          </ac:spMkLst>
        </pc:spChg>
        <pc:spChg chg="mod ord">
          <ac:chgData name="DeHart, Stephanie" userId="69486e51-f5a3-47fa-a1e8-d600d3da159f" providerId="ADAL" clId="{D135F887-758A-49D6-92DD-3DDC9EAEB406}" dt="2025-06-02T17:49:53.610" v="862" actId="700"/>
          <ac:spMkLst>
            <pc:docMk/>
            <pc:sldMk cId="2141726422" sldId="427"/>
            <ac:spMk id="4" creationId="{8E0DB490-727E-4770-A299-E93EF364C50F}"/>
          </ac:spMkLst>
        </pc:spChg>
        <pc:spChg chg="mod ord">
          <ac:chgData name="DeHart, Stephanie" userId="69486e51-f5a3-47fa-a1e8-d600d3da159f" providerId="ADAL" clId="{D135F887-758A-49D6-92DD-3DDC9EAEB406}" dt="2025-06-02T17:49:53.610" v="862" actId="700"/>
          <ac:spMkLst>
            <pc:docMk/>
            <pc:sldMk cId="2141726422" sldId="427"/>
            <ac:spMk id="5" creationId="{A033720D-F37A-44E6-B706-15667A7448AC}"/>
          </ac:spMkLst>
        </pc:spChg>
        <pc:spChg chg="add del mod ord">
          <ac:chgData name="DeHart, Stephanie" userId="69486e51-f5a3-47fa-a1e8-d600d3da159f" providerId="ADAL" clId="{D135F887-758A-49D6-92DD-3DDC9EAEB406}" dt="2025-06-02T17:49:54.524" v="863"/>
          <ac:spMkLst>
            <pc:docMk/>
            <pc:sldMk cId="2141726422" sldId="427"/>
            <ac:spMk id="7" creationId="{F3852376-5CF5-417D-90D4-66BD79C69697}"/>
          </ac:spMkLst>
        </pc:spChg>
        <pc:spChg chg="del mod">
          <ac:chgData name="DeHart, Stephanie" userId="69486e51-f5a3-47fa-a1e8-d600d3da159f" providerId="ADAL" clId="{D135F887-758A-49D6-92DD-3DDC9EAEB406}" dt="2025-06-02T17:49:27.961" v="858" actId="478"/>
          <ac:spMkLst>
            <pc:docMk/>
            <pc:sldMk cId="2141726422" sldId="427"/>
            <ac:spMk id="13" creationId="{B6B2FBAC-F6F4-D794-6A49-675424EF054A}"/>
          </ac:spMkLst>
        </pc:spChg>
        <pc:spChg chg="mod ord">
          <ac:chgData name="DeHart, Stephanie" userId="69486e51-f5a3-47fa-a1e8-d600d3da159f" providerId="ADAL" clId="{D135F887-758A-49D6-92DD-3DDC9EAEB406}" dt="2025-06-02T17:49:53.610" v="862" actId="700"/>
          <ac:spMkLst>
            <pc:docMk/>
            <pc:sldMk cId="2141726422" sldId="427"/>
            <ac:spMk id="21" creationId="{E702FC13-B0DA-5811-5786-F8EBF9D9D901}"/>
          </ac:spMkLst>
        </pc:spChg>
        <pc:picChg chg="del">
          <ac:chgData name="DeHart, Stephanie" userId="69486e51-f5a3-47fa-a1e8-d600d3da159f" providerId="ADAL" clId="{D135F887-758A-49D6-92DD-3DDC9EAEB406}" dt="2025-06-02T17:47:15.894" v="764" actId="478"/>
          <ac:picMkLst>
            <pc:docMk/>
            <pc:sldMk cId="2141726422" sldId="427"/>
            <ac:picMk id="6" creationId="{AB843057-FACA-F6E1-DE67-548F91200EC1}"/>
          </ac:picMkLst>
        </pc:picChg>
        <pc:picChg chg="add del mod">
          <ac:chgData name="DeHart, Stephanie" userId="69486e51-f5a3-47fa-a1e8-d600d3da159f" providerId="ADAL" clId="{D135F887-758A-49D6-92DD-3DDC9EAEB406}" dt="2025-06-02T17:49:51.677" v="861" actId="21"/>
          <ac:picMkLst>
            <pc:docMk/>
            <pc:sldMk cId="2141726422" sldId="427"/>
            <ac:picMk id="9" creationId="{B055F0E8-9190-4C61-8249-1B1CEAFE6F2D}"/>
          </ac:picMkLst>
        </pc:picChg>
        <pc:picChg chg="del mod">
          <ac:chgData name="DeHart, Stephanie" userId="69486e51-f5a3-47fa-a1e8-d600d3da159f" providerId="ADAL" clId="{D135F887-758A-49D6-92DD-3DDC9EAEB406}" dt="2025-06-02T17:49:26.114" v="857" actId="478"/>
          <ac:picMkLst>
            <pc:docMk/>
            <pc:sldMk cId="2141726422" sldId="427"/>
            <ac:picMk id="10" creationId="{6B4C85B3-DB09-9B20-FF9E-E7DC22AF4851}"/>
          </ac:picMkLst>
        </pc:picChg>
        <pc:picChg chg="add mod">
          <ac:chgData name="DeHart, Stephanie" userId="69486e51-f5a3-47fa-a1e8-d600d3da159f" providerId="ADAL" clId="{D135F887-758A-49D6-92DD-3DDC9EAEB406}" dt="2025-06-02T17:49:58.386" v="884" actId="1035"/>
          <ac:picMkLst>
            <pc:docMk/>
            <pc:sldMk cId="2141726422" sldId="427"/>
            <ac:picMk id="12" creationId="{4D0AAFF6-9DA8-4739-B8AA-E6BDD7C0A2E6}"/>
          </ac:picMkLst>
        </pc:picChg>
      </pc:sldChg>
      <pc:sldChg chg="del">
        <pc:chgData name="DeHart, Stephanie" userId="69486e51-f5a3-47fa-a1e8-d600d3da159f" providerId="ADAL" clId="{D135F887-758A-49D6-92DD-3DDC9EAEB406}" dt="2025-06-02T17:11:55.099" v="208" actId="47"/>
        <pc:sldMkLst>
          <pc:docMk/>
          <pc:sldMk cId="764699833" sldId="428"/>
        </pc:sldMkLst>
      </pc:sldChg>
      <pc:sldChg chg="modSp mod ord">
        <pc:chgData name="DeHart, Stephanie" userId="69486e51-f5a3-47fa-a1e8-d600d3da159f" providerId="ADAL" clId="{D135F887-758A-49D6-92DD-3DDC9EAEB406}" dt="2025-06-02T17:36:24.507" v="538" actId="20577"/>
        <pc:sldMkLst>
          <pc:docMk/>
          <pc:sldMk cId="3085230465" sldId="429"/>
        </pc:sldMkLst>
        <pc:spChg chg="mod">
          <ac:chgData name="DeHart, Stephanie" userId="69486e51-f5a3-47fa-a1e8-d600d3da159f" providerId="ADAL" clId="{D135F887-758A-49D6-92DD-3DDC9EAEB406}" dt="2025-06-02T17:36:24.507" v="538" actId="20577"/>
          <ac:spMkLst>
            <pc:docMk/>
            <pc:sldMk cId="3085230465" sldId="429"/>
            <ac:spMk id="21" creationId="{506976D8-2462-55ED-7A67-42C92C75962D}"/>
          </ac:spMkLst>
        </pc:spChg>
      </pc:sldChg>
      <pc:sldChg chg="modSp mod ord">
        <pc:chgData name="DeHart, Stephanie" userId="69486e51-f5a3-47fa-a1e8-d600d3da159f" providerId="ADAL" clId="{D135F887-758A-49D6-92DD-3DDC9EAEB406}" dt="2025-06-02T17:36:28.209" v="539" actId="20577"/>
        <pc:sldMkLst>
          <pc:docMk/>
          <pc:sldMk cId="1573065962" sldId="430"/>
        </pc:sldMkLst>
        <pc:spChg chg="mod">
          <ac:chgData name="DeHart, Stephanie" userId="69486e51-f5a3-47fa-a1e8-d600d3da159f" providerId="ADAL" clId="{D135F887-758A-49D6-92DD-3DDC9EAEB406}" dt="2025-06-02T17:36:28.209" v="539" actId="20577"/>
          <ac:spMkLst>
            <pc:docMk/>
            <pc:sldMk cId="1573065962" sldId="430"/>
            <ac:spMk id="21" creationId="{EBE95370-41EF-D57F-3EBA-74B5F0A6AF69}"/>
          </ac:spMkLst>
        </pc:spChg>
      </pc:sldChg>
      <pc:sldChg chg="addSp delSp modSp del mod modClrScheme chgLayout">
        <pc:chgData name="DeHart, Stephanie" userId="69486e51-f5a3-47fa-a1e8-d600d3da159f" providerId="ADAL" clId="{D135F887-758A-49D6-92DD-3DDC9EAEB406}" dt="2025-06-02T17:08:12.462" v="178" actId="47"/>
        <pc:sldMkLst>
          <pc:docMk/>
          <pc:sldMk cId="2321566100" sldId="433"/>
        </pc:sldMkLst>
        <pc:spChg chg="del mod ord">
          <ac:chgData name="DeHart, Stephanie" userId="69486e51-f5a3-47fa-a1e8-d600d3da159f" providerId="ADAL" clId="{D135F887-758A-49D6-92DD-3DDC9EAEB406}" dt="2025-06-02T17:07:36.150" v="173" actId="478"/>
          <ac:spMkLst>
            <pc:docMk/>
            <pc:sldMk cId="2321566100" sldId="433"/>
            <ac:spMk id="2" creationId="{49A4D931-812F-44CE-A4A4-FE50F1806A16}"/>
          </ac:spMkLst>
        </pc:spChg>
        <pc:spChg chg="mod ord">
          <ac:chgData name="DeHart, Stephanie" userId="69486e51-f5a3-47fa-a1e8-d600d3da159f" providerId="ADAL" clId="{D135F887-758A-49D6-92DD-3DDC9EAEB406}" dt="2025-06-02T17:07:38.720" v="174" actId="700"/>
          <ac:spMkLst>
            <pc:docMk/>
            <pc:sldMk cId="2321566100" sldId="433"/>
            <ac:spMk id="3" creationId="{B331C785-E259-431D-96D2-4115B20E2EE1}"/>
          </ac:spMkLst>
        </pc:spChg>
        <pc:spChg chg="del">
          <ac:chgData name="DeHart, Stephanie" userId="69486e51-f5a3-47fa-a1e8-d600d3da159f" providerId="ADAL" clId="{D135F887-758A-49D6-92DD-3DDC9EAEB406}" dt="2025-06-02T17:07:33.959" v="172" actId="478"/>
          <ac:spMkLst>
            <pc:docMk/>
            <pc:sldMk cId="2321566100" sldId="433"/>
            <ac:spMk id="9" creationId="{E7150F4A-3789-4F73-A110-59B5E8C88AB0}"/>
          </ac:spMkLst>
        </pc:spChg>
        <pc:spChg chg="mod">
          <ac:chgData name="DeHart, Stephanie" userId="69486e51-f5a3-47fa-a1e8-d600d3da159f" providerId="ADAL" clId="{D135F887-758A-49D6-92DD-3DDC9EAEB406}" dt="2025-06-02T17:07:13.010" v="160" actId="1037"/>
          <ac:spMkLst>
            <pc:docMk/>
            <pc:sldMk cId="2321566100" sldId="433"/>
            <ac:spMk id="10" creationId="{A9C06438-B7E3-4897-A3F0-8F712CD9081C}"/>
          </ac:spMkLst>
        </pc:spChg>
        <pc:spChg chg="add mod ord">
          <ac:chgData name="DeHart, Stephanie" userId="69486e51-f5a3-47fa-a1e8-d600d3da159f" providerId="ADAL" clId="{D135F887-758A-49D6-92DD-3DDC9EAEB406}" dt="2025-06-02T17:07:38.720" v="174" actId="700"/>
          <ac:spMkLst>
            <pc:docMk/>
            <pc:sldMk cId="2321566100" sldId="433"/>
            <ac:spMk id="11" creationId="{B5FF89B2-ED04-49B0-90D1-FE3CAC7712FF}"/>
          </ac:spMkLst>
        </pc:spChg>
        <pc:spChg chg="mod ord">
          <ac:chgData name="DeHart, Stephanie" userId="69486e51-f5a3-47fa-a1e8-d600d3da159f" providerId="ADAL" clId="{D135F887-758A-49D6-92DD-3DDC9EAEB406}" dt="2025-06-02T17:07:38.720" v="174" actId="700"/>
          <ac:spMkLst>
            <pc:docMk/>
            <pc:sldMk cId="2321566100" sldId="433"/>
            <ac:spMk id="21" creationId="{3154EA5B-BF02-D023-B90C-611524E51271}"/>
          </ac:spMkLst>
        </pc:spChg>
        <pc:grpChg chg="mod">
          <ac:chgData name="DeHart, Stephanie" userId="69486e51-f5a3-47fa-a1e8-d600d3da159f" providerId="ADAL" clId="{D135F887-758A-49D6-92DD-3DDC9EAEB406}" dt="2025-06-02T17:07:17.690" v="170" actId="1035"/>
          <ac:grpSpMkLst>
            <pc:docMk/>
            <pc:sldMk cId="2321566100" sldId="433"/>
            <ac:grpSpMk id="8" creationId="{51947AD7-F9D7-08F0-F795-C3B84B2BD216}"/>
          </ac:grpSpMkLst>
        </pc:grpChg>
      </pc:sldChg>
      <pc:sldChg chg="delSp modSp mod">
        <pc:chgData name="DeHart, Stephanie" userId="69486e51-f5a3-47fa-a1e8-d600d3da159f" providerId="ADAL" clId="{D135F887-758A-49D6-92DD-3DDC9EAEB406}" dt="2025-06-02T17:16:06.349" v="246" actId="478"/>
        <pc:sldMkLst>
          <pc:docMk/>
          <pc:sldMk cId="3955510172" sldId="435"/>
        </pc:sldMkLst>
        <pc:spChg chg="del mod">
          <ac:chgData name="DeHart, Stephanie" userId="69486e51-f5a3-47fa-a1e8-d600d3da159f" providerId="ADAL" clId="{D135F887-758A-49D6-92DD-3DDC9EAEB406}" dt="2025-06-02T17:16:06.349" v="246" actId="478"/>
          <ac:spMkLst>
            <pc:docMk/>
            <pc:sldMk cId="3955510172" sldId="435"/>
            <ac:spMk id="5" creationId="{DE950A58-B45C-42D7-8954-2D054BA89B0A}"/>
          </ac:spMkLst>
        </pc:spChg>
        <pc:spChg chg="mod">
          <ac:chgData name="DeHart, Stephanie" userId="69486e51-f5a3-47fa-a1e8-d600d3da159f" providerId="ADAL" clId="{D135F887-758A-49D6-92DD-3DDC9EAEB406}" dt="2025-06-02T04:51:43.078" v="2" actId="20577"/>
          <ac:spMkLst>
            <pc:docMk/>
            <pc:sldMk cId="3955510172" sldId="435"/>
            <ac:spMk id="8" creationId="{524A2DBC-C6E5-4259-A039-9F148951616D}"/>
          </ac:spMkLst>
        </pc:spChg>
      </pc:sldChg>
      <pc:sldChg chg="ord">
        <pc:chgData name="DeHart, Stephanie" userId="69486e51-f5a3-47fa-a1e8-d600d3da159f" providerId="ADAL" clId="{D135F887-758A-49D6-92DD-3DDC9EAEB406}" dt="2025-06-02T17:35:34.903" v="533"/>
        <pc:sldMkLst>
          <pc:docMk/>
          <pc:sldMk cId="79984887" sldId="441"/>
        </pc:sldMkLst>
      </pc:sldChg>
      <pc:sldChg chg="del">
        <pc:chgData name="DeHart, Stephanie" userId="69486e51-f5a3-47fa-a1e8-d600d3da159f" providerId="ADAL" clId="{D135F887-758A-49D6-92DD-3DDC9EAEB406}" dt="2025-06-02T16:56:41.013" v="6" actId="47"/>
        <pc:sldMkLst>
          <pc:docMk/>
          <pc:sldMk cId="3029823682" sldId="442"/>
        </pc:sldMkLst>
      </pc:sldChg>
      <pc:sldChg chg="del">
        <pc:chgData name="DeHart, Stephanie" userId="69486e51-f5a3-47fa-a1e8-d600d3da159f" providerId="ADAL" clId="{D135F887-758A-49D6-92DD-3DDC9EAEB406}" dt="2025-06-02T16:56:44.219" v="7" actId="47"/>
        <pc:sldMkLst>
          <pc:docMk/>
          <pc:sldMk cId="2124382959" sldId="443"/>
        </pc:sldMkLst>
      </pc:sldChg>
      <pc:sldChg chg="modAnim">
        <pc:chgData name="DeHart, Stephanie" userId="69486e51-f5a3-47fa-a1e8-d600d3da159f" providerId="ADAL" clId="{D135F887-758A-49D6-92DD-3DDC9EAEB406}" dt="2025-06-02T16:58:48.239" v="50"/>
        <pc:sldMkLst>
          <pc:docMk/>
          <pc:sldMk cId="1839458200" sldId="444"/>
        </pc:sldMkLst>
      </pc:sldChg>
      <pc:sldChg chg="ord">
        <pc:chgData name="DeHart, Stephanie" userId="69486e51-f5a3-47fa-a1e8-d600d3da159f" providerId="ADAL" clId="{D135F887-758A-49D6-92DD-3DDC9EAEB406}" dt="2025-06-02T17:35:34.903" v="533"/>
        <pc:sldMkLst>
          <pc:docMk/>
          <pc:sldMk cId="2671691074" sldId="445"/>
        </pc:sldMkLst>
      </pc:sldChg>
      <pc:sldChg chg="modSp mod">
        <pc:chgData name="DeHart, Stephanie" userId="69486e51-f5a3-47fa-a1e8-d600d3da159f" providerId="ADAL" clId="{D135F887-758A-49D6-92DD-3DDC9EAEB406}" dt="2025-06-02T16:59:18.865" v="51" actId="208"/>
        <pc:sldMkLst>
          <pc:docMk/>
          <pc:sldMk cId="2643515378" sldId="446"/>
        </pc:sldMkLst>
        <pc:spChg chg="mod">
          <ac:chgData name="DeHart, Stephanie" userId="69486e51-f5a3-47fa-a1e8-d600d3da159f" providerId="ADAL" clId="{D135F887-758A-49D6-92DD-3DDC9EAEB406}" dt="2025-06-02T16:59:18.865" v="51" actId="208"/>
          <ac:spMkLst>
            <pc:docMk/>
            <pc:sldMk cId="2643515378" sldId="446"/>
            <ac:spMk id="3" creationId="{D1CFD232-1333-8EDE-5234-D1B30DFCE7A8}"/>
          </ac:spMkLst>
        </pc:spChg>
        <pc:spChg chg="mod">
          <ac:chgData name="DeHart, Stephanie" userId="69486e51-f5a3-47fa-a1e8-d600d3da159f" providerId="ADAL" clId="{D135F887-758A-49D6-92DD-3DDC9EAEB406}" dt="2025-06-02T16:56:55.883" v="10"/>
          <ac:spMkLst>
            <pc:docMk/>
            <pc:sldMk cId="2643515378" sldId="446"/>
            <ac:spMk id="4" creationId="{5CFF2BCC-8D03-408E-B2AA-6FEB488E3349}"/>
          </ac:spMkLst>
        </pc:spChg>
        <pc:spChg chg="mod">
          <ac:chgData name="DeHart, Stephanie" userId="69486e51-f5a3-47fa-a1e8-d600d3da159f" providerId="ADAL" clId="{D135F887-758A-49D6-92DD-3DDC9EAEB406}" dt="2025-06-02T16:56:55.883" v="10"/>
          <ac:spMkLst>
            <pc:docMk/>
            <pc:sldMk cId="2643515378" sldId="446"/>
            <ac:spMk id="5" creationId="{6E9CFDDB-7051-4C25-9551-C9375255B3DF}"/>
          </ac:spMkLst>
        </pc:spChg>
        <pc:spChg chg="mod">
          <ac:chgData name="DeHart, Stephanie" userId="69486e51-f5a3-47fa-a1e8-d600d3da159f" providerId="ADAL" clId="{D135F887-758A-49D6-92DD-3DDC9EAEB406}" dt="2025-06-02T16:56:55.883" v="10"/>
          <ac:spMkLst>
            <pc:docMk/>
            <pc:sldMk cId="2643515378" sldId="446"/>
            <ac:spMk id="7" creationId="{753033A7-FEF4-4174-A544-7EC58E94A209}"/>
          </ac:spMkLst>
        </pc:spChg>
        <pc:spChg chg="mod">
          <ac:chgData name="DeHart, Stephanie" userId="69486e51-f5a3-47fa-a1e8-d600d3da159f" providerId="ADAL" clId="{D135F887-758A-49D6-92DD-3DDC9EAEB406}" dt="2025-06-02T16:59:18.865" v="51" actId="208"/>
          <ac:spMkLst>
            <pc:docMk/>
            <pc:sldMk cId="2643515378" sldId="446"/>
            <ac:spMk id="27" creationId="{406B0F6F-4EE3-46CF-BE3A-AA2464B175A7}"/>
          </ac:spMkLst>
        </pc:spChg>
      </pc:sldChg>
      <pc:sldChg chg="modSp mod">
        <pc:chgData name="DeHart, Stephanie" userId="69486e51-f5a3-47fa-a1e8-d600d3da159f" providerId="ADAL" clId="{D135F887-758A-49D6-92DD-3DDC9EAEB406}" dt="2025-06-02T17:00:20.990" v="61"/>
        <pc:sldMkLst>
          <pc:docMk/>
          <pc:sldMk cId="4022730010" sldId="447"/>
        </pc:sldMkLst>
        <pc:spChg chg="mod">
          <ac:chgData name="DeHart, Stephanie" userId="69486e51-f5a3-47fa-a1e8-d600d3da159f" providerId="ADAL" clId="{D135F887-758A-49D6-92DD-3DDC9EAEB406}" dt="2025-06-02T17:00:20.990" v="61"/>
          <ac:spMkLst>
            <pc:docMk/>
            <pc:sldMk cId="4022730010" sldId="447"/>
            <ac:spMk id="2" creationId="{8BA6118D-F8B2-4820-BE85-35668FB27EAB}"/>
          </ac:spMkLst>
        </pc:spChg>
        <pc:spChg chg="mod">
          <ac:chgData name="DeHart, Stephanie" userId="69486e51-f5a3-47fa-a1e8-d600d3da159f" providerId="ADAL" clId="{D135F887-758A-49D6-92DD-3DDC9EAEB406}" dt="2025-06-02T16:56:55.883" v="10"/>
          <ac:spMkLst>
            <pc:docMk/>
            <pc:sldMk cId="4022730010" sldId="447"/>
            <ac:spMk id="3" creationId="{BCF5D2E3-1E6D-4F69-BA4C-C9E640C13756}"/>
          </ac:spMkLst>
        </pc:spChg>
        <pc:spChg chg="mod">
          <ac:chgData name="DeHart, Stephanie" userId="69486e51-f5a3-47fa-a1e8-d600d3da159f" providerId="ADAL" clId="{D135F887-758A-49D6-92DD-3DDC9EAEB406}" dt="2025-06-02T16:56:55.883" v="10"/>
          <ac:spMkLst>
            <pc:docMk/>
            <pc:sldMk cId="4022730010" sldId="447"/>
            <ac:spMk id="4" creationId="{79192913-3216-4990-A207-6D407ECF751B}"/>
          </ac:spMkLst>
        </pc:spChg>
        <pc:spChg chg="mod">
          <ac:chgData name="DeHart, Stephanie" userId="69486e51-f5a3-47fa-a1e8-d600d3da159f" providerId="ADAL" clId="{D135F887-758A-49D6-92DD-3DDC9EAEB406}" dt="2025-06-02T16:59:33.391" v="59" actId="20577"/>
          <ac:spMkLst>
            <pc:docMk/>
            <pc:sldMk cId="4022730010" sldId="447"/>
            <ac:spMk id="17" creationId="{36B3A281-1DBB-4756-996A-A46477F7B835}"/>
          </ac:spMkLst>
        </pc:spChg>
        <pc:spChg chg="mod">
          <ac:chgData name="DeHart, Stephanie" userId="69486e51-f5a3-47fa-a1e8-d600d3da159f" providerId="ADAL" clId="{D135F887-758A-49D6-92DD-3DDC9EAEB406}" dt="2025-06-02T16:59:40.401" v="60" actId="208"/>
          <ac:spMkLst>
            <pc:docMk/>
            <pc:sldMk cId="4022730010" sldId="447"/>
            <ac:spMk id="18" creationId="{4C6ABFEC-8A01-402C-9F2D-8950ECB6E492}"/>
          </ac:spMkLst>
        </pc:spChg>
        <pc:spChg chg="mod">
          <ac:chgData name="DeHart, Stephanie" userId="69486e51-f5a3-47fa-a1e8-d600d3da159f" providerId="ADAL" clId="{D135F887-758A-49D6-92DD-3DDC9EAEB406}" dt="2025-06-02T16:59:40.401" v="60" actId="208"/>
          <ac:spMkLst>
            <pc:docMk/>
            <pc:sldMk cId="4022730010" sldId="447"/>
            <ac:spMk id="19" creationId="{C3032136-A586-4B3D-91F1-31A57FE9FC7C}"/>
          </ac:spMkLst>
        </pc:spChg>
        <pc:spChg chg="mod">
          <ac:chgData name="DeHart, Stephanie" userId="69486e51-f5a3-47fa-a1e8-d600d3da159f" providerId="ADAL" clId="{D135F887-758A-49D6-92DD-3DDC9EAEB406}" dt="2025-06-02T16:59:28.459" v="52" actId="113"/>
          <ac:spMkLst>
            <pc:docMk/>
            <pc:sldMk cId="4022730010" sldId="447"/>
            <ac:spMk id="20" creationId="{C73812E5-5F70-4B17-B273-7A50DBB05776}"/>
          </ac:spMkLst>
        </pc:spChg>
      </pc:sldChg>
      <pc:sldChg chg="modSp mod">
        <pc:chgData name="DeHart, Stephanie" userId="69486e51-f5a3-47fa-a1e8-d600d3da159f" providerId="ADAL" clId="{D135F887-758A-49D6-92DD-3DDC9EAEB406}" dt="2025-06-02T17:01:23.137" v="65" actId="242"/>
        <pc:sldMkLst>
          <pc:docMk/>
          <pc:sldMk cId="1297104594" sldId="448"/>
        </pc:sldMkLst>
        <pc:spChg chg="mod">
          <ac:chgData name="DeHart, Stephanie" userId="69486e51-f5a3-47fa-a1e8-d600d3da159f" providerId="ADAL" clId="{D135F887-758A-49D6-92DD-3DDC9EAEB406}" dt="2025-06-02T17:01:23.137" v="65" actId="242"/>
          <ac:spMkLst>
            <pc:docMk/>
            <pc:sldMk cId="1297104594" sldId="448"/>
            <ac:spMk id="8" creationId="{632B6F38-171C-476D-BF2D-5914EB23ABF7}"/>
          </ac:spMkLst>
        </pc:spChg>
        <pc:spChg chg="mod">
          <ac:chgData name="DeHart, Stephanie" userId="69486e51-f5a3-47fa-a1e8-d600d3da159f" providerId="ADAL" clId="{D135F887-758A-49D6-92DD-3DDC9EAEB406}" dt="2025-06-02T17:01:23.137" v="65" actId="242"/>
          <ac:spMkLst>
            <pc:docMk/>
            <pc:sldMk cId="1297104594" sldId="448"/>
            <ac:spMk id="9" creationId="{931EA577-A02B-47A4-8C90-F3BC2D5D3E36}"/>
          </ac:spMkLst>
        </pc:spChg>
        <pc:picChg chg="mod">
          <ac:chgData name="DeHart, Stephanie" userId="69486e51-f5a3-47fa-a1e8-d600d3da159f" providerId="ADAL" clId="{D135F887-758A-49D6-92DD-3DDC9EAEB406}" dt="2025-06-02T17:01:12.968" v="62" actId="1440"/>
          <ac:picMkLst>
            <pc:docMk/>
            <pc:sldMk cId="1297104594" sldId="448"/>
            <ac:picMk id="10" creationId="{4DE12713-5F07-4E0C-829C-49F2ABD32B8D}"/>
          </ac:picMkLst>
        </pc:picChg>
        <pc:picChg chg="mod">
          <ac:chgData name="DeHart, Stephanie" userId="69486e51-f5a3-47fa-a1e8-d600d3da159f" providerId="ADAL" clId="{D135F887-758A-49D6-92DD-3DDC9EAEB406}" dt="2025-06-02T17:01:14.575" v="63" actId="1440"/>
          <ac:picMkLst>
            <pc:docMk/>
            <pc:sldMk cId="1297104594" sldId="448"/>
            <ac:picMk id="11" creationId="{FA0410A4-0B43-49B7-94EA-6230B641C75F}"/>
          </ac:picMkLst>
        </pc:picChg>
      </pc:sldChg>
      <pc:sldChg chg="add ord">
        <pc:chgData name="DeHart, Stephanie" userId="69486e51-f5a3-47fa-a1e8-d600d3da159f" providerId="ADAL" clId="{D135F887-758A-49D6-92DD-3DDC9EAEB406}" dt="2025-06-02T17:35:34.903" v="533"/>
        <pc:sldMkLst>
          <pc:docMk/>
          <pc:sldMk cId="52291388" sldId="450"/>
        </pc:sldMkLst>
      </pc:sldChg>
      <pc:sldChg chg="add del">
        <pc:chgData name="DeHart, Stephanie" userId="69486e51-f5a3-47fa-a1e8-d600d3da159f" providerId="ADAL" clId="{D135F887-758A-49D6-92DD-3DDC9EAEB406}" dt="2025-06-02T16:58:30.472" v="48" actId="2696"/>
        <pc:sldMkLst>
          <pc:docMk/>
          <pc:sldMk cId="1716814622" sldId="450"/>
        </pc:sldMkLst>
      </pc:sldChg>
      <pc:sldChg chg="addSp modSp new del modNotesTx">
        <pc:chgData name="DeHart, Stephanie" userId="69486e51-f5a3-47fa-a1e8-d600d3da159f" providerId="ADAL" clId="{D135F887-758A-49D6-92DD-3DDC9EAEB406}" dt="2025-06-02T16:58:24.179" v="46" actId="47"/>
        <pc:sldMkLst>
          <pc:docMk/>
          <pc:sldMk cId="3701106928" sldId="450"/>
        </pc:sldMkLst>
        <pc:spChg chg="add mod">
          <ac:chgData name="DeHart, Stephanie" userId="69486e51-f5a3-47fa-a1e8-d600d3da159f" providerId="ADAL" clId="{D135F887-758A-49D6-92DD-3DDC9EAEB406}" dt="2025-06-02T16:56:14.660" v="4"/>
          <ac:spMkLst>
            <pc:docMk/>
            <pc:sldMk cId="3701106928" sldId="450"/>
            <ac:spMk id="5" creationId="{BD74A04A-875A-47C9-A071-709F801CBE82}"/>
          </ac:spMkLst>
        </pc:spChg>
        <pc:spChg chg="add mod">
          <ac:chgData name="DeHart, Stephanie" userId="69486e51-f5a3-47fa-a1e8-d600d3da159f" providerId="ADAL" clId="{D135F887-758A-49D6-92DD-3DDC9EAEB406}" dt="2025-06-02T16:56:14.660" v="4"/>
          <ac:spMkLst>
            <pc:docMk/>
            <pc:sldMk cId="3701106928" sldId="450"/>
            <ac:spMk id="6" creationId="{264C7A98-D5EE-4118-B707-7D8B23A99504}"/>
          </ac:spMkLst>
        </pc:spChg>
      </pc:sldChg>
      <pc:sldChg chg="addSp modSp new mod">
        <pc:chgData name="DeHart, Stephanie" userId="69486e51-f5a3-47fa-a1e8-d600d3da159f" providerId="ADAL" clId="{D135F887-758A-49D6-92DD-3DDC9EAEB406}" dt="2025-06-02T17:07:54.620" v="177"/>
        <pc:sldMkLst>
          <pc:docMk/>
          <pc:sldMk cId="648750397" sldId="451"/>
        </pc:sldMkLst>
        <pc:spChg chg="mod">
          <ac:chgData name="DeHart, Stephanie" userId="69486e51-f5a3-47fa-a1e8-d600d3da159f" providerId="ADAL" clId="{D135F887-758A-49D6-92DD-3DDC9EAEB406}" dt="2025-06-02T17:07:49.084" v="176"/>
          <ac:spMkLst>
            <pc:docMk/>
            <pc:sldMk cId="648750397" sldId="451"/>
            <ac:spMk id="2" creationId="{90E9D62E-6F08-4769-8C6D-D541BCB48119}"/>
          </ac:spMkLst>
        </pc:spChg>
        <pc:spChg chg="mod">
          <ac:chgData name="DeHart, Stephanie" userId="69486e51-f5a3-47fa-a1e8-d600d3da159f" providerId="ADAL" clId="{D135F887-758A-49D6-92DD-3DDC9EAEB406}" dt="2025-06-02T17:07:54.620" v="177"/>
          <ac:spMkLst>
            <pc:docMk/>
            <pc:sldMk cId="648750397" sldId="451"/>
            <ac:spMk id="7" creationId="{8A31F6DE-841C-4725-A3AC-F465A063AF54}"/>
          </ac:spMkLst>
        </pc:spChg>
        <pc:spChg chg="mod">
          <ac:chgData name="DeHart, Stephanie" userId="69486e51-f5a3-47fa-a1e8-d600d3da159f" providerId="ADAL" clId="{D135F887-758A-49D6-92DD-3DDC9EAEB406}" dt="2025-06-02T17:07:54.620" v="177"/>
          <ac:spMkLst>
            <pc:docMk/>
            <pc:sldMk cId="648750397" sldId="451"/>
            <ac:spMk id="8" creationId="{2097DD97-3AEA-48DC-96BF-66275808468C}"/>
          </ac:spMkLst>
        </pc:spChg>
        <pc:spChg chg="mod">
          <ac:chgData name="DeHart, Stephanie" userId="69486e51-f5a3-47fa-a1e8-d600d3da159f" providerId="ADAL" clId="{D135F887-758A-49D6-92DD-3DDC9EAEB406}" dt="2025-06-02T17:07:54.620" v="177"/>
          <ac:spMkLst>
            <pc:docMk/>
            <pc:sldMk cId="648750397" sldId="451"/>
            <ac:spMk id="9" creationId="{0E754928-D52D-49D3-A274-77A26EC887AC}"/>
          </ac:spMkLst>
        </pc:spChg>
        <pc:spChg chg="add mod">
          <ac:chgData name="DeHart, Stephanie" userId="69486e51-f5a3-47fa-a1e8-d600d3da159f" providerId="ADAL" clId="{D135F887-758A-49D6-92DD-3DDC9EAEB406}" dt="2025-06-02T17:07:54.620" v="177"/>
          <ac:spMkLst>
            <pc:docMk/>
            <pc:sldMk cId="648750397" sldId="451"/>
            <ac:spMk id="10" creationId="{862849E9-CC85-4662-AB0A-2D8A692E08F8}"/>
          </ac:spMkLst>
        </pc:spChg>
        <pc:grpChg chg="add mod">
          <ac:chgData name="DeHart, Stephanie" userId="69486e51-f5a3-47fa-a1e8-d600d3da159f" providerId="ADAL" clId="{D135F887-758A-49D6-92DD-3DDC9EAEB406}" dt="2025-06-02T17:07:54.620" v="177"/>
          <ac:grpSpMkLst>
            <pc:docMk/>
            <pc:sldMk cId="648750397" sldId="451"/>
            <ac:grpSpMk id="5" creationId="{EA2D29B6-287F-4487-809D-34BEFB7CD2AB}"/>
          </ac:grpSpMkLst>
        </pc:grpChg>
        <pc:picChg chg="mod">
          <ac:chgData name="DeHart, Stephanie" userId="69486e51-f5a3-47fa-a1e8-d600d3da159f" providerId="ADAL" clId="{D135F887-758A-49D6-92DD-3DDC9EAEB406}" dt="2025-06-02T17:07:54.620" v="177"/>
          <ac:picMkLst>
            <pc:docMk/>
            <pc:sldMk cId="648750397" sldId="451"/>
            <ac:picMk id="6" creationId="{8587C018-B45F-4241-A945-EC28C84EE1EB}"/>
          </ac:picMkLst>
        </pc:picChg>
      </pc:sldChg>
      <pc:sldChg chg="addSp delSp modSp new mod modAnim">
        <pc:chgData name="DeHart, Stephanie" userId="69486e51-f5a3-47fa-a1e8-d600d3da159f" providerId="ADAL" clId="{D135F887-758A-49D6-92DD-3DDC9EAEB406}" dt="2025-06-02T19:28:44.774" v="2970"/>
        <pc:sldMkLst>
          <pc:docMk/>
          <pc:sldMk cId="559446911" sldId="452"/>
        </pc:sldMkLst>
        <pc:spChg chg="mod">
          <ac:chgData name="DeHart, Stephanie" userId="69486e51-f5a3-47fa-a1e8-d600d3da159f" providerId="ADAL" clId="{D135F887-758A-49D6-92DD-3DDC9EAEB406}" dt="2025-06-02T17:10:18.820" v="187"/>
          <ac:spMkLst>
            <pc:docMk/>
            <pc:sldMk cId="559446911" sldId="452"/>
            <ac:spMk id="2" creationId="{68799038-6F66-4655-872B-508A9C55A728}"/>
          </ac:spMkLst>
        </pc:spChg>
        <pc:spChg chg="mod topLvl">
          <ac:chgData name="DeHart, Stephanie" userId="69486e51-f5a3-47fa-a1e8-d600d3da159f" providerId="ADAL" clId="{D135F887-758A-49D6-92DD-3DDC9EAEB406}" dt="2025-06-02T18:17:54.219" v="1423" actId="165"/>
          <ac:spMkLst>
            <pc:docMk/>
            <pc:sldMk cId="559446911" sldId="452"/>
            <ac:spMk id="7" creationId="{D2FBBCCB-5A01-459E-86D6-C1F1455DC1E3}"/>
          </ac:spMkLst>
        </pc:spChg>
        <pc:spChg chg="mod topLvl">
          <ac:chgData name="DeHart, Stephanie" userId="69486e51-f5a3-47fa-a1e8-d600d3da159f" providerId="ADAL" clId="{D135F887-758A-49D6-92DD-3DDC9EAEB406}" dt="2025-06-02T18:17:54.219" v="1423" actId="165"/>
          <ac:spMkLst>
            <pc:docMk/>
            <pc:sldMk cId="559446911" sldId="452"/>
            <ac:spMk id="8" creationId="{BCCC1210-2899-4C6D-9F02-2B353D4454CE}"/>
          </ac:spMkLst>
        </pc:spChg>
        <pc:spChg chg="mod topLvl">
          <ac:chgData name="DeHart, Stephanie" userId="69486e51-f5a3-47fa-a1e8-d600d3da159f" providerId="ADAL" clId="{D135F887-758A-49D6-92DD-3DDC9EAEB406}" dt="2025-06-02T18:17:54.219" v="1423" actId="165"/>
          <ac:spMkLst>
            <pc:docMk/>
            <pc:sldMk cId="559446911" sldId="452"/>
            <ac:spMk id="9" creationId="{FE28BCAE-41A7-44C4-93A9-CE55693952A5}"/>
          </ac:spMkLst>
        </pc:spChg>
        <pc:spChg chg="mod topLvl">
          <ac:chgData name="DeHart, Stephanie" userId="69486e51-f5a3-47fa-a1e8-d600d3da159f" providerId="ADAL" clId="{D135F887-758A-49D6-92DD-3DDC9EAEB406}" dt="2025-06-02T18:17:54.219" v="1423" actId="165"/>
          <ac:spMkLst>
            <pc:docMk/>
            <pc:sldMk cId="559446911" sldId="452"/>
            <ac:spMk id="10" creationId="{2A0EBE15-702D-4831-B561-B84CE95851E1}"/>
          </ac:spMkLst>
        </pc:spChg>
        <pc:spChg chg="mod topLvl">
          <ac:chgData name="DeHart, Stephanie" userId="69486e51-f5a3-47fa-a1e8-d600d3da159f" providerId="ADAL" clId="{D135F887-758A-49D6-92DD-3DDC9EAEB406}" dt="2025-06-02T18:18:00.579" v="1424" actId="165"/>
          <ac:spMkLst>
            <pc:docMk/>
            <pc:sldMk cId="559446911" sldId="452"/>
            <ac:spMk id="11" creationId="{A0E70343-6CD0-4D63-8959-DA12D818EBF0}"/>
          </ac:spMkLst>
        </pc:spChg>
        <pc:spChg chg="mod topLvl">
          <ac:chgData name="DeHart, Stephanie" userId="69486e51-f5a3-47fa-a1e8-d600d3da159f" providerId="ADAL" clId="{D135F887-758A-49D6-92DD-3DDC9EAEB406}" dt="2025-06-02T18:18:00.579" v="1424" actId="165"/>
          <ac:spMkLst>
            <pc:docMk/>
            <pc:sldMk cId="559446911" sldId="452"/>
            <ac:spMk id="12" creationId="{A197196F-4489-45C9-B285-593C50ED06F5}"/>
          </ac:spMkLst>
        </pc:spChg>
        <pc:spChg chg="mod topLvl">
          <ac:chgData name="DeHart, Stephanie" userId="69486e51-f5a3-47fa-a1e8-d600d3da159f" providerId="ADAL" clId="{D135F887-758A-49D6-92DD-3DDC9EAEB406}" dt="2025-06-02T18:18:00.579" v="1424" actId="165"/>
          <ac:spMkLst>
            <pc:docMk/>
            <pc:sldMk cId="559446911" sldId="452"/>
            <ac:spMk id="13" creationId="{75304267-BB68-44E8-B91D-9EC210A9784B}"/>
          </ac:spMkLst>
        </pc:spChg>
        <pc:spChg chg="mod topLvl">
          <ac:chgData name="DeHart, Stephanie" userId="69486e51-f5a3-47fa-a1e8-d600d3da159f" providerId="ADAL" clId="{D135F887-758A-49D6-92DD-3DDC9EAEB406}" dt="2025-06-02T18:18:00.579" v="1424" actId="165"/>
          <ac:spMkLst>
            <pc:docMk/>
            <pc:sldMk cId="559446911" sldId="452"/>
            <ac:spMk id="14" creationId="{86B8B1ED-7961-4DFA-9524-4070216F710A}"/>
          </ac:spMkLst>
        </pc:spChg>
        <pc:spChg chg="mod topLvl">
          <ac:chgData name="DeHart, Stephanie" userId="69486e51-f5a3-47fa-a1e8-d600d3da159f" providerId="ADAL" clId="{D135F887-758A-49D6-92DD-3DDC9EAEB406}" dt="2025-06-02T18:18:00.579" v="1424" actId="165"/>
          <ac:spMkLst>
            <pc:docMk/>
            <pc:sldMk cId="559446911" sldId="452"/>
            <ac:spMk id="15" creationId="{5B5C0CCC-6AB2-4BF9-9807-159F7E7D13D8}"/>
          </ac:spMkLst>
        </pc:spChg>
        <pc:spChg chg="mod topLvl">
          <ac:chgData name="DeHart, Stephanie" userId="69486e51-f5a3-47fa-a1e8-d600d3da159f" providerId="ADAL" clId="{D135F887-758A-49D6-92DD-3DDC9EAEB406}" dt="2025-06-02T18:18:00.579" v="1424" actId="165"/>
          <ac:spMkLst>
            <pc:docMk/>
            <pc:sldMk cId="559446911" sldId="452"/>
            <ac:spMk id="16" creationId="{F390C412-D03E-4B42-9AFF-6A3793348145}"/>
          </ac:spMkLst>
        </pc:spChg>
        <pc:spChg chg="mod topLvl">
          <ac:chgData name="DeHart, Stephanie" userId="69486e51-f5a3-47fa-a1e8-d600d3da159f" providerId="ADAL" clId="{D135F887-758A-49D6-92DD-3DDC9EAEB406}" dt="2025-06-02T18:18:00.579" v="1424" actId="165"/>
          <ac:spMkLst>
            <pc:docMk/>
            <pc:sldMk cId="559446911" sldId="452"/>
            <ac:spMk id="17" creationId="{830543BB-6520-4E9C-92F7-8244336C5896}"/>
          </ac:spMkLst>
        </pc:spChg>
        <pc:spChg chg="mod topLvl">
          <ac:chgData name="DeHart, Stephanie" userId="69486e51-f5a3-47fa-a1e8-d600d3da159f" providerId="ADAL" clId="{D135F887-758A-49D6-92DD-3DDC9EAEB406}" dt="2025-06-02T18:18:00.579" v="1424" actId="165"/>
          <ac:spMkLst>
            <pc:docMk/>
            <pc:sldMk cId="559446911" sldId="452"/>
            <ac:spMk id="18" creationId="{F839B69A-6CA8-4BB4-9410-44A642242BC7}"/>
          </ac:spMkLst>
        </pc:spChg>
        <pc:spChg chg="mod topLvl">
          <ac:chgData name="DeHart, Stephanie" userId="69486e51-f5a3-47fa-a1e8-d600d3da159f" providerId="ADAL" clId="{D135F887-758A-49D6-92DD-3DDC9EAEB406}" dt="2025-06-02T18:18:00.579" v="1424" actId="165"/>
          <ac:spMkLst>
            <pc:docMk/>
            <pc:sldMk cId="559446911" sldId="452"/>
            <ac:spMk id="19" creationId="{D6F63508-FF45-4DE5-BF3D-7CFBF83029A8}"/>
          </ac:spMkLst>
        </pc:spChg>
        <pc:grpChg chg="add del mod">
          <ac:chgData name="DeHart, Stephanie" userId="69486e51-f5a3-47fa-a1e8-d600d3da159f" providerId="ADAL" clId="{D135F887-758A-49D6-92DD-3DDC9EAEB406}" dt="2025-06-02T18:17:54.219" v="1423" actId="165"/>
          <ac:grpSpMkLst>
            <pc:docMk/>
            <pc:sldMk cId="559446911" sldId="452"/>
            <ac:grpSpMk id="5" creationId="{A6A5DE8C-DF67-4B97-9459-F243897477A4}"/>
          </ac:grpSpMkLst>
        </pc:grpChg>
        <pc:grpChg chg="del mod topLvl">
          <ac:chgData name="DeHart, Stephanie" userId="69486e51-f5a3-47fa-a1e8-d600d3da159f" providerId="ADAL" clId="{D135F887-758A-49D6-92DD-3DDC9EAEB406}" dt="2025-06-02T18:18:00.579" v="1424" actId="165"/>
          <ac:grpSpMkLst>
            <pc:docMk/>
            <pc:sldMk cId="559446911" sldId="452"/>
            <ac:grpSpMk id="6" creationId="{1ECF1F0E-F47E-49C5-BFE0-CFAFF7492792}"/>
          </ac:grpSpMkLst>
        </pc:grpChg>
        <pc:picChg chg="add mod">
          <ac:chgData name="DeHart, Stephanie" userId="69486e51-f5a3-47fa-a1e8-d600d3da159f" providerId="ADAL" clId="{D135F887-758A-49D6-92DD-3DDC9EAEB406}" dt="2025-06-02T17:11:32.325" v="204" actId="1035"/>
          <ac:picMkLst>
            <pc:docMk/>
            <pc:sldMk cId="559446911" sldId="452"/>
            <ac:picMk id="20" creationId="{206FE75D-79E0-4E6E-940E-0154E6E15F17}"/>
          </ac:picMkLst>
        </pc:picChg>
      </pc:sldChg>
      <pc:sldChg chg="add del">
        <pc:chgData name="DeHart, Stephanie" userId="69486e51-f5a3-47fa-a1e8-d600d3da159f" providerId="ADAL" clId="{D135F887-758A-49D6-92DD-3DDC9EAEB406}" dt="2025-06-02T17:10:10.854" v="185" actId="47"/>
        <pc:sldMkLst>
          <pc:docMk/>
          <pc:sldMk cId="932862251" sldId="452"/>
        </pc:sldMkLst>
      </pc:sldChg>
      <pc:sldChg chg="addSp delSp modSp add mod modClrScheme modAnim chgLayout">
        <pc:chgData name="DeHart, Stephanie" userId="69486e51-f5a3-47fa-a1e8-d600d3da159f" providerId="ADAL" clId="{D135F887-758A-49D6-92DD-3DDC9EAEB406}" dt="2025-06-02T18:13:50.196" v="1378"/>
        <pc:sldMkLst>
          <pc:docMk/>
          <pc:sldMk cId="223685256" sldId="453"/>
        </pc:sldMkLst>
        <pc:spChg chg="mod ord">
          <ac:chgData name="DeHart, Stephanie" userId="69486e51-f5a3-47fa-a1e8-d600d3da159f" providerId="ADAL" clId="{D135F887-758A-49D6-92DD-3DDC9EAEB406}" dt="2025-06-02T18:10:57.445" v="1329" actId="139"/>
          <ac:spMkLst>
            <pc:docMk/>
            <pc:sldMk cId="223685256" sldId="453"/>
            <ac:spMk id="2" creationId="{209D9F4D-D996-4DEB-A79D-0228137EB4FF}"/>
          </ac:spMkLst>
        </pc:spChg>
        <pc:spChg chg="add mod ord">
          <ac:chgData name="DeHart, Stephanie" userId="69486e51-f5a3-47fa-a1e8-d600d3da159f" providerId="ADAL" clId="{D135F887-758A-49D6-92DD-3DDC9EAEB406}" dt="2025-06-02T18:13:01.366" v="1373" actId="1035"/>
          <ac:spMkLst>
            <pc:docMk/>
            <pc:sldMk cId="223685256" sldId="453"/>
            <ac:spMk id="3" creationId="{C03D72B2-457A-41F2-AA9C-5B1AEFD21A9D}"/>
          </ac:spMkLst>
        </pc:spChg>
        <pc:spChg chg="mod ord">
          <ac:chgData name="DeHart, Stephanie" userId="69486e51-f5a3-47fa-a1e8-d600d3da159f" providerId="ADAL" clId="{D135F887-758A-49D6-92DD-3DDC9EAEB406}" dt="2025-06-02T17:51:49.844" v="938" actId="700"/>
          <ac:spMkLst>
            <pc:docMk/>
            <pc:sldMk cId="223685256" sldId="453"/>
            <ac:spMk id="4" creationId="{8E0DB490-727E-4770-A299-E93EF364C50F}"/>
          </ac:spMkLst>
        </pc:spChg>
        <pc:spChg chg="mod ord">
          <ac:chgData name="DeHart, Stephanie" userId="69486e51-f5a3-47fa-a1e8-d600d3da159f" providerId="ADAL" clId="{D135F887-758A-49D6-92DD-3DDC9EAEB406}" dt="2025-06-02T17:51:49.844" v="938" actId="700"/>
          <ac:spMkLst>
            <pc:docMk/>
            <pc:sldMk cId="223685256" sldId="453"/>
            <ac:spMk id="5" creationId="{A033720D-F37A-44E6-B706-15667A7448AC}"/>
          </ac:spMkLst>
        </pc:spChg>
        <pc:spChg chg="del mod">
          <ac:chgData name="DeHart, Stephanie" userId="69486e51-f5a3-47fa-a1e8-d600d3da159f" providerId="ADAL" clId="{D135F887-758A-49D6-92DD-3DDC9EAEB406}" dt="2025-06-02T17:50:55.370" v="906" actId="478"/>
          <ac:spMkLst>
            <pc:docMk/>
            <pc:sldMk cId="223685256" sldId="453"/>
            <ac:spMk id="13" creationId="{B6B2FBAC-F6F4-D794-6A49-675424EF054A}"/>
          </ac:spMkLst>
        </pc:spChg>
        <pc:spChg chg="mod ord">
          <ac:chgData name="DeHart, Stephanie" userId="69486e51-f5a3-47fa-a1e8-d600d3da159f" providerId="ADAL" clId="{D135F887-758A-49D6-92DD-3DDC9EAEB406}" dt="2025-06-02T17:51:49.844" v="938" actId="700"/>
          <ac:spMkLst>
            <pc:docMk/>
            <pc:sldMk cId="223685256" sldId="453"/>
            <ac:spMk id="21" creationId="{E702FC13-B0DA-5811-5786-F8EBF9D9D901}"/>
          </ac:spMkLst>
        </pc:spChg>
        <pc:picChg chg="del mod">
          <ac:chgData name="DeHart, Stephanie" userId="69486e51-f5a3-47fa-a1e8-d600d3da159f" providerId="ADAL" clId="{D135F887-758A-49D6-92DD-3DDC9EAEB406}" dt="2025-06-02T18:10:50.155" v="1328" actId="478"/>
          <ac:picMkLst>
            <pc:docMk/>
            <pc:sldMk cId="223685256" sldId="453"/>
            <ac:picMk id="6" creationId="{AB843057-FACA-F6E1-DE67-548F91200EC1}"/>
          </ac:picMkLst>
        </pc:picChg>
        <pc:picChg chg="del">
          <ac:chgData name="DeHart, Stephanie" userId="69486e51-f5a3-47fa-a1e8-d600d3da159f" providerId="ADAL" clId="{D135F887-758A-49D6-92DD-3DDC9EAEB406}" dt="2025-06-02T17:50:53.194" v="905" actId="478"/>
          <ac:picMkLst>
            <pc:docMk/>
            <pc:sldMk cId="223685256" sldId="453"/>
            <ac:picMk id="10" creationId="{6B4C85B3-DB09-9B20-FF9E-E7DC22AF4851}"/>
          </ac:picMkLst>
        </pc:picChg>
      </pc:sldChg>
      <pc:sldChg chg="modSp add mod">
        <pc:chgData name="DeHart, Stephanie" userId="69486e51-f5a3-47fa-a1e8-d600d3da159f" providerId="ADAL" clId="{D135F887-758A-49D6-92DD-3DDC9EAEB406}" dt="2025-06-02T18:40:19.650" v="1724"/>
        <pc:sldMkLst>
          <pc:docMk/>
          <pc:sldMk cId="832416024" sldId="454"/>
        </pc:sldMkLst>
        <pc:spChg chg="mod">
          <ac:chgData name="DeHart, Stephanie" userId="69486e51-f5a3-47fa-a1e8-d600d3da159f" providerId="ADAL" clId="{D135F887-758A-49D6-92DD-3DDC9EAEB406}" dt="2025-06-02T18:40:19.650" v="1724"/>
          <ac:spMkLst>
            <pc:docMk/>
            <pc:sldMk cId="832416024" sldId="454"/>
            <ac:spMk id="4" creationId="{A56AA749-62AE-4E6D-8E72-D49C259E05DF}"/>
          </ac:spMkLst>
        </pc:spChg>
      </pc:sldChg>
      <pc:sldChg chg="modSp add mod">
        <pc:chgData name="DeHart, Stephanie" userId="69486e51-f5a3-47fa-a1e8-d600d3da159f" providerId="ADAL" clId="{D135F887-758A-49D6-92DD-3DDC9EAEB406}" dt="2025-06-02T18:40:21.828" v="1725"/>
        <pc:sldMkLst>
          <pc:docMk/>
          <pc:sldMk cId="250194492" sldId="455"/>
        </pc:sldMkLst>
        <pc:spChg chg="mod">
          <ac:chgData name="DeHart, Stephanie" userId="69486e51-f5a3-47fa-a1e8-d600d3da159f" providerId="ADAL" clId="{D135F887-758A-49D6-92DD-3DDC9EAEB406}" dt="2025-06-02T18:40:21.828" v="1725"/>
          <ac:spMkLst>
            <pc:docMk/>
            <pc:sldMk cId="250194492" sldId="455"/>
            <ac:spMk id="4" creationId="{161A8946-FE03-41DE-87D0-8C8C80AE532E}"/>
          </ac:spMkLst>
        </pc:spChg>
      </pc:sldChg>
      <pc:sldChg chg="addSp delSp modSp new del mod modClrScheme chgLayout">
        <pc:chgData name="DeHart, Stephanie" userId="69486e51-f5a3-47fa-a1e8-d600d3da159f" providerId="ADAL" clId="{D135F887-758A-49D6-92DD-3DDC9EAEB406}" dt="2025-06-02T19:14:23.099" v="2529" actId="47"/>
        <pc:sldMkLst>
          <pc:docMk/>
          <pc:sldMk cId="2777800539" sldId="456"/>
        </pc:sldMkLst>
        <pc:spChg chg="del mod ord">
          <ac:chgData name="DeHart, Stephanie" userId="69486e51-f5a3-47fa-a1e8-d600d3da159f" providerId="ADAL" clId="{D135F887-758A-49D6-92DD-3DDC9EAEB406}" dt="2025-06-02T19:09:24.759" v="2406" actId="700"/>
          <ac:spMkLst>
            <pc:docMk/>
            <pc:sldMk cId="2777800539" sldId="456"/>
            <ac:spMk id="2" creationId="{8FD885A3-6973-4EC0-93EE-9C539CF3C32F}"/>
          </ac:spMkLst>
        </pc:spChg>
        <pc:spChg chg="mod ord">
          <ac:chgData name="DeHart, Stephanie" userId="69486e51-f5a3-47fa-a1e8-d600d3da159f" providerId="ADAL" clId="{D135F887-758A-49D6-92DD-3DDC9EAEB406}" dt="2025-06-02T19:09:24.759" v="2406" actId="700"/>
          <ac:spMkLst>
            <pc:docMk/>
            <pc:sldMk cId="2777800539" sldId="456"/>
            <ac:spMk id="3" creationId="{6EAF24CF-301F-4D74-AB72-D88B50A5623A}"/>
          </ac:spMkLst>
        </pc:spChg>
        <pc:spChg chg="mod ord">
          <ac:chgData name="DeHart, Stephanie" userId="69486e51-f5a3-47fa-a1e8-d600d3da159f" providerId="ADAL" clId="{D135F887-758A-49D6-92DD-3DDC9EAEB406}" dt="2025-06-02T19:09:24.759" v="2406" actId="700"/>
          <ac:spMkLst>
            <pc:docMk/>
            <pc:sldMk cId="2777800539" sldId="456"/>
            <ac:spMk id="4" creationId="{392B5BCE-86E1-4AF5-BF00-772B1668C595}"/>
          </ac:spMkLst>
        </pc:spChg>
        <pc:spChg chg="add mod ord">
          <ac:chgData name="DeHart, Stephanie" userId="69486e51-f5a3-47fa-a1e8-d600d3da159f" providerId="ADAL" clId="{D135F887-758A-49D6-92DD-3DDC9EAEB406}" dt="2025-06-02T19:09:29.085" v="2418" actId="20577"/>
          <ac:spMkLst>
            <pc:docMk/>
            <pc:sldMk cId="2777800539" sldId="456"/>
            <ac:spMk id="5" creationId="{FA886446-F7A0-4815-90FA-94830B2890C4}"/>
          </ac:spMkLst>
        </pc:spChg>
        <pc:spChg chg="add del mod ord">
          <ac:chgData name="DeHart, Stephanie" userId="69486e51-f5a3-47fa-a1e8-d600d3da159f" providerId="ADAL" clId="{D135F887-758A-49D6-92DD-3DDC9EAEB406}" dt="2025-06-02T19:10:09.539" v="2419" actId="931"/>
          <ac:spMkLst>
            <pc:docMk/>
            <pc:sldMk cId="2777800539" sldId="456"/>
            <ac:spMk id="6" creationId="{8AB375AE-0622-493F-85F8-57FF6F568B31}"/>
          </ac:spMkLst>
        </pc:spChg>
        <pc:spChg chg="add del mod">
          <ac:chgData name="DeHart, Stephanie" userId="69486e51-f5a3-47fa-a1e8-d600d3da159f" providerId="ADAL" clId="{D135F887-758A-49D6-92DD-3DDC9EAEB406}" dt="2025-06-02T19:10:26.676" v="2421" actId="931"/>
          <ac:spMkLst>
            <pc:docMk/>
            <pc:sldMk cId="2777800539" sldId="456"/>
            <ac:spMk id="10" creationId="{CA60364C-7228-4818-8D2A-F38E56D04577}"/>
          </ac:spMkLst>
        </pc:spChg>
        <pc:picChg chg="add del mod">
          <ac:chgData name="DeHart, Stephanie" userId="69486e51-f5a3-47fa-a1e8-d600d3da159f" providerId="ADAL" clId="{D135F887-758A-49D6-92DD-3DDC9EAEB406}" dt="2025-06-02T19:10:11.174" v="2420" actId="478"/>
          <ac:picMkLst>
            <pc:docMk/>
            <pc:sldMk cId="2777800539" sldId="456"/>
            <ac:picMk id="8" creationId="{78D2950B-A6C9-46C6-958D-DDEFC36CDB2B}"/>
          </ac:picMkLst>
        </pc:picChg>
        <pc:picChg chg="add mod">
          <ac:chgData name="DeHart, Stephanie" userId="69486e51-f5a3-47fa-a1e8-d600d3da159f" providerId="ADAL" clId="{D135F887-758A-49D6-92DD-3DDC9EAEB406}" dt="2025-06-02T19:10:49.281" v="2459" actId="1036"/>
          <ac:picMkLst>
            <pc:docMk/>
            <pc:sldMk cId="2777800539" sldId="456"/>
            <ac:picMk id="12" creationId="{FB3AEEB1-38AE-4E03-A601-ECAE6B1660B1}"/>
          </ac:picMkLst>
        </pc:picChg>
      </pc:sldChg>
      <pc:sldMasterChg chg="delSldLayout modSldLayout">
        <pc:chgData name="DeHart, Stephanie" userId="69486e51-f5a3-47fa-a1e8-d600d3da159f" providerId="ADAL" clId="{D135F887-758A-49D6-92DD-3DDC9EAEB406}" dt="2025-06-02T16:56:59.975" v="14" actId="2696"/>
        <pc:sldMasterMkLst>
          <pc:docMk/>
          <pc:sldMasterMk cId="1167985422" sldId="2147483676"/>
        </pc:sldMasterMkLst>
        <pc:sldLayoutChg chg="del">
          <pc:chgData name="DeHart, Stephanie" userId="69486e51-f5a3-47fa-a1e8-d600d3da159f" providerId="ADAL" clId="{D135F887-758A-49D6-92DD-3DDC9EAEB406}" dt="2025-06-02T16:56:57.191" v="11" actId="2696"/>
          <pc:sldLayoutMkLst>
            <pc:docMk/>
            <pc:sldMasterMk cId="1167985422" sldId="2147483676"/>
            <pc:sldLayoutMk cId="1239854755" sldId="2147483675"/>
          </pc:sldLayoutMkLst>
        </pc:sldLayoutChg>
        <pc:sldLayoutChg chg="modSp mod">
          <pc:chgData name="DeHart, Stephanie" userId="69486e51-f5a3-47fa-a1e8-d600d3da159f" providerId="ADAL" clId="{D135F887-758A-49D6-92DD-3DDC9EAEB406}" dt="2025-06-02T04:51:39.329" v="0" actId="21"/>
          <pc:sldLayoutMkLst>
            <pc:docMk/>
            <pc:sldMasterMk cId="1167985422" sldId="2147483676"/>
            <pc:sldLayoutMk cId="426618519" sldId="2147483677"/>
          </pc:sldLayoutMkLst>
          <pc:spChg chg="mod">
            <ac:chgData name="DeHart, Stephanie" userId="69486e51-f5a3-47fa-a1e8-d600d3da159f" providerId="ADAL" clId="{D135F887-758A-49D6-92DD-3DDC9EAEB406}" dt="2025-06-02T04:51:39.329" v="0" actId="21"/>
            <ac:spMkLst>
              <pc:docMk/>
              <pc:sldMasterMk cId="1167985422" sldId="2147483676"/>
              <pc:sldLayoutMk cId="426618519" sldId="2147483677"/>
              <ac:spMk id="3" creationId="{9A164A3A-ED3D-4CA6-9F05-97E05496AB1D}"/>
            </ac:spMkLst>
          </pc:spChg>
        </pc:sldLayoutChg>
        <pc:sldLayoutChg chg="del">
          <pc:chgData name="DeHart, Stephanie" userId="69486e51-f5a3-47fa-a1e8-d600d3da159f" providerId="ADAL" clId="{D135F887-758A-49D6-92DD-3DDC9EAEB406}" dt="2025-06-02T16:56:59.975" v="14" actId="2696"/>
          <pc:sldLayoutMkLst>
            <pc:docMk/>
            <pc:sldMasterMk cId="1167985422" sldId="2147483676"/>
            <pc:sldLayoutMk cId="3496438957" sldId="2147483692"/>
          </pc:sldLayoutMkLst>
        </pc:sldLayoutChg>
        <pc:sldLayoutChg chg="del">
          <pc:chgData name="DeHart, Stephanie" userId="69486e51-f5a3-47fa-a1e8-d600d3da159f" providerId="ADAL" clId="{D135F887-758A-49D6-92DD-3DDC9EAEB406}" dt="2025-06-02T16:56:59.387" v="13" actId="2696"/>
          <pc:sldLayoutMkLst>
            <pc:docMk/>
            <pc:sldMasterMk cId="1167985422" sldId="2147483676"/>
            <pc:sldLayoutMk cId="1774399035" sldId="2147483693"/>
          </pc:sldLayoutMkLst>
        </pc:sldLayoutChg>
        <pc:sldLayoutChg chg="del">
          <pc:chgData name="DeHart, Stephanie" userId="69486e51-f5a3-47fa-a1e8-d600d3da159f" providerId="ADAL" clId="{D135F887-758A-49D6-92DD-3DDC9EAEB406}" dt="2025-06-02T16:56:57.795" v="12" actId="2696"/>
          <pc:sldLayoutMkLst>
            <pc:docMk/>
            <pc:sldMasterMk cId="1167985422" sldId="2147483676"/>
            <pc:sldLayoutMk cId="3017683098" sldId="2147483694"/>
          </pc:sldLayoutMkLst>
        </pc:sldLayoutChg>
      </pc:sldMasterChg>
      <pc:sldMasterChg chg="del delSldLayout">
        <pc:chgData name="DeHart, Stephanie" userId="69486e51-f5a3-47fa-a1e8-d600d3da159f" providerId="ADAL" clId="{D135F887-758A-49D6-92DD-3DDC9EAEB406}" dt="2025-06-02T16:56:54.604" v="9" actId="2696"/>
        <pc:sldMasterMkLst>
          <pc:docMk/>
          <pc:sldMasterMk cId="3056004136" sldId="2147483700"/>
        </pc:sldMasterMkLst>
        <pc:sldLayoutChg chg="del">
          <pc:chgData name="DeHart, Stephanie" userId="69486e51-f5a3-47fa-a1e8-d600d3da159f" providerId="ADAL" clId="{D135F887-758A-49D6-92DD-3DDC9EAEB406}" dt="2025-06-02T16:56:54.595" v="8" actId="2696"/>
          <pc:sldLayoutMkLst>
            <pc:docMk/>
            <pc:sldMasterMk cId="3056004136" sldId="2147483700"/>
            <pc:sldLayoutMk cId="958418947" sldId="214748370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74933-EB52-40DB-98C2-9C1E38F2E886}"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CB7728-2D86-4C0C-BB2C-81AD215F4AA0}" type="slidenum">
              <a:rPr lang="en-US" smtClean="0"/>
              <a:t>‹#›</a:t>
            </a:fld>
            <a:endParaRPr lang="en-US"/>
          </a:p>
        </p:txBody>
      </p:sp>
    </p:spTree>
    <p:extLst>
      <p:ext uri="{BB962C8B-B14F-4D97-AF65-F5344CB8AC3E}">
        <p14:creationId xmlns:p14="http://schemas.microsoft.com/office/powerpoint/2010/main" val="2386214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1</a:t>
            </a:fld>
            <a:endParaRPr lang="en-US"/>
          </a:p>
        </p:txBody>
      </p:sp>
    </p:spTree>
    <p:extLst>
      <p:ext uri="{BB962C8B-B14F-4D97-AF65-F5344CB8AC3E}">
        <p14:creationId xmlns:p14="http://schemas.microsoft.com/office/powerpoint/2010/main" val="1887774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93403A6-85B2-7EDB-5246-1D751CD25918}"/>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1487919-984B-0894-69A1-307DCD29FE87}"/>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7AE5E43F-A189-B3F3-6877-E63415B404B6}"/>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8102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B83EDE5C-6D4A-C3C9-9D90-0C56E0F79EA5}"/>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9EE1D611-4C05-4C28-8922-61177F9E97EF}"/>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9AAF5EE6-1FCA-A2BC-E980-44676AA6A3C3}"/>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85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95D07DCF-CEAA-6DD6-23C5-1A2B3933535C}"/>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2227D4A8-F443-5315-A707-80B5614D7B00}"/>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AACCE47F-A771-4FE4-39A4-E47B74A7B9A9}"/>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57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6D71789-DB37-72FD-2D69-E4282588C6C9}"/>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FB3253B5-714D-39EE-5363-B68851593310}"/>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In general, a neural network takes </a:t>
            </a:r>
            <a:r>
              <a:rPr lang="en-US" b="1"/>
              <a:t>an input vector</a:t>
            </a:r>
            <a:r>
              <a:rPr lang="en-US"/>
              <a:t> of p variables X=(X1, …, </a:t>
            </a:r>
            <a:r>
              <a:rPr lang="en-US" err="1"/>
              <a:t>Xp</a:t>
            </a:r>
            <a:r>
              <a:rPr lang="en-US"/>
              <a:t>) </a:t>
            </a:r>
            <a:r>
              <a:rPr lang="en-US" b="1"/>
              <a:t>and builds a nonlinear function f(X) </a:t>
            </a:r>
            <a:r>
              <a:rPr lang="en-US"/>
              <a:t>to predict </a:t>
            </a:r>
            <a:r>
              <a:rPr lang="en-US" b="1"/>
              <a:t>response Y</a:t>
            </a:r>
            <a:r>
              <a:rPr lang="en-US"/>
              <a:t>.</a:t>
            </a:r>
            <a:endParaRPr/>
          </a:p>
        </p:txBody>
      </p:sp>
      <p:sp>
        <p:nvSpPr>
          <p:cNvPr id="156" name="Google Shape;156;p6:notes">
            <a:extLst>
              <a:ext uri="{FF2B5EF4-FFF2-40B4-BE49-F238E27FC236}">
                <a16:creationId xmlns:a16="http://schemas.microsoft.com/office/drawing/2014/main" id="{A905DE22-DD19-44F4-4252-D0EBF9067110}"/>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770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5A458EB1-756C-167C-087C-C4A673CAC514}"/>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9204EDEB-2B66-5557-CC91-C1D138868BFF}"/>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0B75C5AC-0F8E-247D-A306-3971C131C1F3}"/>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47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6983602-4B65-4CAB-AEF7-09B5CA9885B3}"/>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598FE74-1EA0-D6DC-2E8D-97C809F6BC61}"/>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Single-Layer Model (e.g., Logistic Regression):</a:t>
            </a:r>
            <a:r>
              <a:rPr lang="en-US" dirty="0"/>
              <a:t> Used for </a:t>
            </a:r>
            <a:r>
              <a:rPr lang="en-US" b="1" dirty="0"/>
              <a:t>predicting a binary health outcome</a:t>
            </a:r>
            <a:r>
              <a:rPr lang="en-US" dirty="0"/>
              <a:t>, like whether a patient has a particular disease based on a few test results. This model can work well if the health indicators are linearly related to the outcome and the task is </a:t>
            </a:r>
            <a:r>
              <a:rPr lang="en-US" dirty="0" err="1"/>
              <a:t>straightforward.</a:t>
            </a:r>
            <a:r>
              <a:rPr lang="en-US" b="1" dirty="0" err="1"/>
              <a:t>Multi</a:t>
            </a:r>
            <a:r>
              <a:rPr lang="en-US" b="1" dirty="0"/>
              <a:t>-Layer Model (e.g., CNNs or RNNs):</a:t>
            </a:r>
            <a:r>
              <a:rPr lang="en-US" dirty="0"/>
              <a:t> Used for </a:t>
            </a:r>
            <a:r>
              <a:rPr lang="en-US" b="1" dirty="0"/>
              <a:t>analyzing complex medical imaging</a:t>
            </a:r>
            <a:r>
              <a:rPr lang="en-US" dirty="0"/>
              <a:t> or </a:t>
            </a:r>
            <a:r>
              <a:rPr lang="en-US" b="1" dirty="0"/>
              <a:t>predicting patient prognosis</a:t>
            </a:r>
            <a:r>
              <a:rPr lang="en-US" dirty="0"/>
              <a:t>. Multi-layer models are applied to tasks like analyzing X-rays, MRI scans, or histopathology images to detect abnormalities with a high degree of accuracy. They also predict patient outcomes based on a combination of medical records, lifestyle data, and genetic information.</a:t>
            </a:r>
          </a:p>
          <a:p>
            <a:pPr marL="0" lvl="0" indent="0" algn="l" rtl="0">
              <a:spcBef>
                <a:spcPts val="0"/>
              </a:spcBef>
              <a:spcAft>
                <a:spcPts val="0"/>
              </a:spcAft>
              <a:buNone/>
            </a:pPr>
            <a:endParaRPr dirty="0"/>
          </a:p>
        </p:txBody>
      </p:sp>
      <p:sp>
        <p:nvSpPr>
          <p:cNvPr id="156" name="Google Shape;156;p6:notes">
            <a:extLst>
              <a:ext uri="{FF2B5EF4-FFF2-40B4-BE49-F238E27FC236}">
                <a16:creationId xmlns:a16="http://schemas.microsoft.com/office/drawing/2014/main" id="{0CD2EEF2-AEC4-8B09-8BF4-D9699E8349B9}"/>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506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B3F3938-4D4F-126E-39DF-EC3F6C4AD592}"/>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7F78F194-6B41-29AA-4264-2277566DB271}"/>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0ECE98BB-EEE3-CB9B-E48C-A3FFBFBF3892}"/>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286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C5EC257-47E6-AC19-370E-8D883E5CD3FD}"/>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763682BD-B730-619C-24AE-74548A4BFF3A}"/>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C03BB4F4-E186-CCFA-3D44-9E0E3EE611CC}"/>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899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4C518F8-8D88-CB52-525B-37CE26BA31DC}"/>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92A42A29-7E3E-6AAD-6FCC-D1EC0E130913}"/>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91DBD71D-649D-4D1F-B590-CC6C4E545B51}"/>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2730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6878C9D-7F6F-0AFE-0274-13F0B94E95AA}"/>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A4B067E-79F6-9E1A-8542-76B1888D998A}"/>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latin typeface="Georgia" panose="02040502050405020303" pitchFamily="18" charset="0"/>
              </a:rPr>
              <a:t>Deep convolutional neural network based medical image classification for disease diagnosis (https://</a:t>
            </a:r>
            <a:r>
              <a:rPr lang="en-US" b="0" i="0" err="1">
                <a:solidFill>
                  <a:srgbClr val="333333"/>
                </a:solidFill>
                <a:effectLst/>
                <a:latin typeface="Georgia" panose="02040502050405020303" pitchFamily="18" charset="0"/>
              </a:rPr>
              <a:t>journalofbigdata.springeropen.com</a:t>
            </a:r>
            <a:r>
              <a:rPr lang="en-US" b="0" i="0">
                <a:solidFill>
                  <a:srgbClr val="333333"/>
                </a:solidFill>
                <a:effectLst/>
                <a:latin typeface="Georgia" panose="02040502050405020303" pitchFamily="18" charset="0"/>
              </a:rPr>
              <a:t>/articles/10.1186/s40537-019-0276-2)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latin typeface="Georgia" panose="02040502050405020303" pitchFamily="18" charset="0"/>
              </a:rPr>
              <a:t>https://</a:t>
            </a:r>
            <a:r>
              <a:rPr lang="en-US" b="0" i="0" err="1">
                <a:solidFill>
                  <a:srgbClr val="333333"/>
                </a:solidFill>
                <a:effectLst/>
                <a:latin typeface="Georgia" panose="02040502050405020303" pitchFamily="18" charset="0"/>
              </a:rPr>
              <a:t>www.alibabacloud.com</a:t>
            </a:r>
            <a:r>
              <a:rPr lang="en-US" b="0" i="0">
                <a:solidFill>
                  <a:srgbClr val="333333"/>
                </a:solidFill>
                <a:effectLst/>
                <a:latin typeface="Georgia" panose="02040502050405020303" pitchFamily="18" charset="0"/>
              </a:rPr>
              <a:t>/blog/593829</a:t>
            </a:r>
          </a:p>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B9767561-0FD0-AD67-31CC-16BD5F6D8E86}"/>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50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are a very flexible technique that can be used in supervised learning with both continuous and discrete responses. They can also be used in the unsupervised learning context. </a:t>
            </a:r>
            <a:r>
              <a:rPr lang="en-US" sz="1200" dirty="0">
                <a:effectLst/>
                <a:latin typeface="Calibri" panose="020F0502020204030204" pitchFamily="34" charset="0"/>
                <a:ea typeface="Calibri" panose="020F0502020204030204" pitchFamily="34" charset="0"/>
                <a:cs typeface="Times New Roman" panose="02020603050405020304" pitchFamily="18" charset="0"/>
              </a:rPr>
              <a:t>This means they can be useful when we have data with outputs that we may want to predict or classify, or when we do not have outputs and simply want to determine patterns and relationships in data.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module will focus on a conceptual understanding of neural networks in the supervised learning context but the ideas can be extended to the unsupervised learning context.</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a:t>
            </a:fld>
            <a:endParaRPr lang="en-US"/>
          </a:p>
        </p:txBody>
      </p:sp>
    </p:spTree>
    <p:extLst>
      <p:ext uri="{BB962C8B-B14F-4D97-AF65-F5344CB8AC3E}">
        <p14:creationId xmlns:p14="http://schemas.microsoft.com/office/powerpoint/2010/main" val="1227489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383B4440-E955-AE07-2C49-10A4146FE5D3}"/>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EAB93EB4-911D-DC7D-D31C-51322631D8F8}"/>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4C371C53-2DA9-D0F5-E69F-D654278EF53D}"/>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502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C05C0E1-6511-90D7-A208-B23DA6AFE88C}"/>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B8C58B69-2651-E853-B89F-D0BE07F50912}"/>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75E44C79-F806-447A-BD85-79E39B751122}"/>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7663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E134DFE-D571-91BC-8635-9227ED2947DF}"/>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0BD88A68-83A3-3212-583A-7D87815951EE}"/>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C6CDB540-6E90-F582-F31F-CC4A19CEFC61}"/>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355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0884FEA-15A0-C3D8-7B3D-67A0B0B2DB24}"/>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E94552DD-4EB0-6825-D3BC-7D98B83DDA88}"/>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17AD2DBB-E81D-C246-860E-C5D8D0579FB0}"/>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79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307314FD-926F-5CD7-A258-AC946F0F5EB3}"/>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B3BCFA01-1C99-6258-DAD2-683E700655A8}"/>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17AF8086-1D48-8F27-D9E2-D9526C2B1CD1}"/>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0030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F4BA4B8-9D6C-9EA8-77F8-8E3F1AB983D8}"/>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5C3594FE-61BC-809F-9E92-160E39975AEE}"/>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1FCBA9FC-EE0A-E95A-1FD7-F5388F626810}"/>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395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5263758-7103-BC64-BA93-8CEBA152082F}"/>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564A0F1C-1650-78AB-9A4A-18DBD60F3D3F}"/>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168E0C93-8A67-7977-275F-EB9ED6577436}"/>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131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40567BF-246E-CFAF-9178-32BDB4579CF9}"/>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BF6D1744-5F2C-0C52-5903-FF99825DF7E9}"/>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89B59D7C-993C-A14C-11F8-A9EDD46893EC}"/>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7027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92FA8D0-3BF1-A163-F7F6-561CCD00A162}"/>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EE10197A-94E2-D1DC-E115-8431B1DFE608}"/>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5D013EAF-132D-77F0-904C-D84D7FCAF1C4}"/>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2766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FEF8BCD-CFBB-692E-1467-52657D5ADC41}"/>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37A48FE2-9C97-A9BE-524D-02C584C0F8F7}"/>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EE8E1DBE-C1C6-FF72-AD01-B1D8190F8AEF}"/>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94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As we suggested on the last slide, neural networks can be used in both supervised and unsupervised learning.</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196489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8D2CA3E-2DF8-1EE8-0049-733331BD7743}"/>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3EA20C7D-FA05-1AA1-0CFF-EE3C523190C0}"/>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7B8C9827-B360-0F46-397A-04061AF242DB}"/>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723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C9CE1FA-24F4-E1E1-9442-A2A4EDB84FE4}"/>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7577F11-BCD7-ACAC-A3D1-348A77776D38}"/>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F8001308-6016-2971-768A-B873AB656D46}"/>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06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EB8B219B-64E3-C489-D395-6248CCA4F7E0}"/>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46253642-74DF-3283-9623-6C9B3908F9DB}"/>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7DE0B05E-677C-058B-3998-569FA402786A}"/>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19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96816BF-F51D-530F-B6C3-B78CA3C942C5}"/>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194880F4-9D66-9272-EF5E-92F15820DD85}"/>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Loss function may be Test MSE (regression) or Test Error, accuracy, entropy, etc. for classification</a:t>
            </a:r>
          </a:p>
          <a:p>
            <a:pPr marL="0" lvl="0" indent="0" algn="l" rtl="0">
              <a:spcBef>
                <a:spcPts val="0"/>
              </a:spcBef>
              <a:spcAft>
                <a:spcPts val="0"/>
              </a:spcAft>
              <a:buNone/>
            </a:pPr>
            <a:endParaRPr dirty="0"/>
          </a:p>
        </p:txBody>
      </p:sp>
      <p:sp>
        <p:nvSpPr>
          <p:cNvPr id="156" name="Google Shape;156;p6:notes">
            <a:extLst>
              <a:ext uri="{FF2B5EF4-FFF2-40B4-BE49-F238E27FC236}">
                <a16:creationId xmlns:a16="http://schemas.microsoft.com/office/drawing/2014/main" id="{986106E0-87F4-9AB9-53FF-FEF3B2C19356}"/>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2713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3ED9443C-E674-08E9-1589-25376925EFE7}"/>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CA49608F-9A98-6EE7-035F-1FBB7D4732E3}"/>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https://</a:t>
            </a:r>
            <a:r>
              <a:rPr lang="en-US" err="1"/>
              <a:t>neptune.ai</a:t>
            </a:r>
            <a:r>
              <a:rPr lang="en-US"/>
              <a:t>/blog/backpropagation-algorithm-in-neural-networks-guide</a:t>
            </a:r>
            <a:endParaRPr/>
          </a:p>
        </p:txBody>
      </p:sp>
      <p:sp>
        <p:nvSpPr>
          <p:cNvPr id="156" name="Google Shape;156;p6:notes">
            <a:extLst>
              <a:ext uri="{FF2B5EF4-FFF2-40B4-BE49-F238E27FC236}">
                <a16:creationId xmlns:a16="http://schemas.microsoft.com/office/drawing/2014/main" id="{F922C919-ADF5-83E1-E898-2B78D70C9149}"/>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3594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9A5542A5-E6D5-1519-9A19-091A58A6C5CC}"/>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0A2F6804-361F-74E9-D800-35C72DA14D3E}"/>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https://</a:t>
            </a:r>
            <a:r>
              <a:rPr lang="en-US" err="1"/>
              <a:t>neptune.ai</a:t>
            </a:r>
            <a:r>
              <a:rPr lang="en-US"/>
              <a:t>/blog/backpropagation-algorithm-in-neural-networks-guide</a:t>
            </a:r>
            <a:endParaRPr/>
          </a:p>
        </p:txBody>
      </p:sp>
      <p:sp>
        <p:nvSpPr>
          <p:cNvPr id="156" name="Google Shape;156;p6:notes">
            <a:extLst>
              <a:ext uri="{FF2B5EF4-FFF2-40B4-BE49-F238E27FC236}">
                <a16:creationId xmlns:a16="http://schemas.microsoft.com/office/drawing/2014/main" id="{DFD85B19-C196-D144-4674-3DEA2B97AFFC}"/>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019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D832B63-8572-EF31-017B-478A965AD6D8}"/>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B794DE81-D9D5-6466-7EFC-AF3FF3807EA0}"/>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6F7610E0-0108-07DF-8D06-4B95BD7A9D3C}"/>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608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3C08EDC-B496-7EB3-7882-1A7014BD9CEA}"/>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EEB5B478-B665-FC6A-A9D8-D8CE074B1461}"/>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3AFA60D0-022F-EACC-350B-6D351B86C8C1}"/>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673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2949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a:t>
            </a:r>
            <a:r>
              <a:rPr lang="en-US"/>
              <a:t>the exercise, </a:t>
            </a:r>
            <a:r>
              <a:rPr lang="en-US" dirty="0"/>
              <a:t>recall the ML paradigm to evaluate model performance with test error</a:t>
            </a:r>
          </a:p>
          <a:p>
            <a:endParaRPr lang="en-US" dirty="0"/>
          </a:p>
          <a:p>
            <a:r>
              <a:rPr lang="en-US" dirty="0"/>
              <a:t>A common way to evaluate its performance in this paradigm is through test error.  The model is used to make predictions on the test set, which the model has not yet “seen”, and from these predictions we can get test error.  Test error is the average error that results from using a machine learning method to predict the response on data that was not used in training the method.  Remember, the model was only built using the training and validation sets, thus it was built to do well on that data.  We want to ensure the model will also do well on new data, which is why a test set is used.  </a:t>
            </a:r>
          </a:p>
          <a:p>
            <a:endParaRPr lang="en-US" dirty="0"/>
          </a:p>
          <a:p>
            <a:r>
              <a:rPr lang="en-US" dirty="0"/>
              <a:t>Recall for the purposes of this course, we will limit ourselves to training and test (exclude validation)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86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As we suggested on the earlier slide, neural networks can be used in both the regression and classification framework.</a:t>
            </a:r>
          </a:p>
          <a:p>
            <a:pPr marL="228600"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sz="quarter" idx="10"/>
          </p:nvPr>
        </p:nvSpPr>
        <p:spPr/>
        <p:txBody>
          <a:bodyPr/>
          <a:lstStyle/>
          <a:p>
            <a:fld id="{A693F063-92C7-460A-82F6-311966F26150}" type="slidenum">
              <a:rPr lang="en-US" smtClean="0"/>
              <a:t>6</a:t>
            </a:fld>
            <a:endParaRPr lang="en-US"/>
          </a:p>
        </p:txBody>
      </p:sp>
    </p:spTree>
    <p:extLst>
      <p:ext uri="{BB962C8B-B14F-4D97-AF65-F5344CB8AC3E}">
        <p14:creationId xmlns:p14="http://schemas.microsoft.com/office/powerpoint/2010/main" val="313171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recall our code rode map</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80046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78C31FE-8BA5-C851-FA59-30375EDCE7D5}"/>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A4A2D67F-C91A-AA27-D635-A4B9FE18D92B}"/>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12D2DD0A-86F3-B02D-D5E3-353EBA34F632}"/>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27993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132E9C8-932E-1362-67AF-C67D5FC54DD5}"/>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C88BCDF0-F15B-0DE7-FCB3-1E62E2661E34}"/>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EF1BBBBE-2F82-F61A-C64C-BA40C12D8D98}"/>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6071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61D2C20-CF5E-4FF1-C58F-3D2FBB909DBF}"/>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5477CE27-B6E1-86F8-478D-100E8BAE39AC}"/>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CD69253C-F2E4-022F-9A40-EDDA54D9679F}"/>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944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8449F22-15C7-55C1-A44A-9F4FEA3EC137}"/>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1EA9B91A-1440-F70E-88C9-BB585EC57189}"/>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8691B536-011B-78DA-3BEF-BE4240A1BD61}"/>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185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A1B5720-45B1-502D-B6C2-7AB49954CFEC}"/>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7F1BFF9D-2F85-D78E-F7C4-7B29833E3EE7}"/>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D068E182-4A1D-75B0-0BCD-D2CA12DE991A}"/>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352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884288B-F3C2-218A-F8FE-14F6C7605D9A}"/>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14ECE24E-0E72-76A8-A66B-575C6D22FB52}"/>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1CC02D59-6759-150D-B4DC-09037A7F857E}"/>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471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are a very flexible technique that can be used in supervised learning with both continuous and discrete responses. They can also be used in the unsupervised learning context. </a:t>
            </a:r>
            <a:r>
              <a:rPr lang="en-US" sz="1200" dirty="0">
                <a:effectLst/>
                <a:latin typeface="Calibri" panose="020F0502020204030204" pitchFamily="34" charset="0"/>
                <a:ea typeface="Calibri" panose="020F0502020204030204" pitchFamily="34" charset="0"/>
                <a:cs typeface="Times New Roman" panose="02020603050405020304" pitchFamily="18" charset="0"/>
              </a:rPr>
              <a:t>This means they can be useful when we have data with outputs that we may want to predict or classify, or when we do not have outputs and simply want to determine patterns and relationships in data.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module will focus on a conceptual understanding of neural networks in the supervised learning context but the ideas can be extended to the unsupervised learning context.</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58</a:t>
            </a:fld>
            <a:endParaRPr lang="en-US"/>
          </a:p>
        </p:txBody>
      </p:sp>
    </p:spTree>
    <p:extLst>
      <p:ext uri="{BB962C8B-B14F-4D97-AF65-F5344CB8AC3E}">
        <p14:creationId xmlns:p14="http://schemas.microsoft.com/office/powerpoint/2010/main" val="38944394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91EF03B9-C81F-8C4E-00FB-4736B6D595F7}"/>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E9FDBD0F-6F9E-8D94-934C-68D438E63CB3}"/>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5E34C812-92F7-4168-8D5B-F01C5447060C}"/>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14516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3923B70-6470-A369-4123-7DF89839CE66}"/>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CF8118A-62F8-917E-2A42-81953515B3AF}"/>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D2D358B8-23EB-F29D-A154-22250057985C}"/>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3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There is some debate around neural networks and if they should be considered a parametric or non-parametric approach.    The answer seems to lie around which type of neural network is being used.  Simpler versions do have parameters that are tuned to get a final fit of the neural net, but often these parameters are not practically interpretable.  Other more complicated neural networks do not have a strict functional form that we can understand.  </a:t>
            </a:r>
          </a:p>
          <a:p>
            <a:endParaRPr lang="en-US" dirty="0"/>
          </a:p>
          <a:p>
            <a:pPr marL="228600" indent="0">
              <a:buFontTx/>
              <a:buNone/>
            </a:pPr>
            <a:endParaRPr lang="en-US" dirty="0"/>
          </a:p>
        </p:txBody>
      </p:sp>
      <p:sp>
        <p:nvSpPr>
          <p:cNvPr id="4" name="Slide Number Placeholder 3"/>
          <p:cNvSpPr>
            <a:spLocks noGrp="1"/>
          </p:cNvSpPr>
          <p:nvPr>
            <p:ph type="sldNum" sz="quarter" idx="5"/>
          </p:nvPr>
        </p:nvSpPr>
        <p:spPr/>
        <p:txBody>
          <a:bodyPr/>
          <a:lstStyle/>
          <a:p>
            <a:fld id="{A693F063-92C7-460A-82F6-311966F26150}" type="slidenum">
              <a:rPr lang="en-US" smtClean="0"/>
              <a:t>7</a:t>
            </a:fld>
            <a:endParaRPr lang="en-US"/>
          </a:p>
        </p:txBody>
      </p:sp>
    </p:spTree>
    <p:extLst>
      <p:ext uri="{BB962C8B-B14F-4D97-AF65-F5344CB8AC3E}">
        <p14:creationId xmlns:p14="http://schemas.microsoft.com/office/powerpoint/2010/main" val="16550859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7EF244F-1713-6532-DEFE-C03F667C2584}"/>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CB633FCC-338A-EA54-BB39-F427EB881F45}"/>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D6F84428-3ACC-A61F-3ADF-E124B4B3F0C7}"/>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5544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3352D4F-5707-C6A6-8BB9-CCB0B0E89D88}"/>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A4D065EB-3ECD-1AAF-B8F0-91790D2F894F}"/>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1D620AF2-B391-059B-B4F9-27236B108099}"/>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5188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99FF15A9-713F-9A0B-2B89-346409695670}"/>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5927BB4D-AE45-8AD5-7C2E-9D3B954904EE}"/>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5371A6CA-2C06-C6FB-0298-2896FF5EC602}"/>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1820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F2D4568-C6EC-D1D0-D062-DE63A2B0B46A}"/>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2BDA2ADA-6A96-30E3-3E08-63AFD481CE9C}"/>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99E73F98-D67E-89DD-2E07-7E23296A7EF5}"/>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9150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F111184-FAEC-FACD-2446-03FEF1D6D00D}"/>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9B96B70-2FB9-CFAF-19A6-D29E06B9FAAA}"/>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35F605F5-095A-0D37-F23B-E5B792A04912}"/>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34736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7151467-6E0A-06CB-AD18-8A41234EEBC2}"/>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1A2F3E88-4EBA-E722-F193-96A284D1F1A2}"/>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9D42D928-8FE3-E96C-0F07-08B82AA56706}"/>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3089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900F03BA-5F93-B03F-2B4E-25FFCE10140D}"/>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67C471D6-F896-1CCE-B24F-5829336DE21E}"/>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499C2B0F-09AD-4459-BC56-A409CEB967A6}"/>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50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3ED4A7C-C265-3BA7-43AA-813184738B14}"/>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377B4F6-B962-EFD0-D89B-397CBB40A5A3}"/>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04FFB0AC-4D58-C3A6-8373-78A80318DDBE}"/>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3841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C994A4A-BD4D-A02D-C7E7-E99914EB6633}"/>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39F0FC2C-986B-F1AF-565B-21F7A68043B0}"/>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84BD54FF-E38B-1203-0585-075E6FA73830}"/>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8595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5D08251D-3259-398B-FEAD-DC1335AE7D15}"/>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1A041C2A-CBA4-93F6-C026-65A656417AE2}"/>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F945103F-7DA5-885A-81B6-8CB1E5BB64D1}"/>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9499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07D66CC-3F78-B8E9-6B1C-89468B959F06}"/>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CC7A4A8-D9D3-7C5B-E330-B98E5B89B397}"/>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DF433A60-A2DE-FE16-9E0A-B8ECAC4E8D26}"/>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05419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899F108B-D6DE-913C-441A-F42C8EEB3D2F}"/>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4FC7888A-C224-ECAB-6002-0F05AF7C28E8}"/>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362DBC02-8F6F-3A53-4A0B-E3F2DA8E5691}"/>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2819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9D6E15C-B778-6B5F-78D5-BF2595D91ECB}"/>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F45021E3-87DC-FB19-CB9D-2BA10C2289B6}"/>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b="0" i="0" u="none" strike="noStrike">
                <a:solidFill>
                  <a:srgbClr val="ECECEC"/>
                </a:solidFill>
                <a:effectLst/>
                <a:latin typeface="ui-sans-serif"/>
              </a:rPr>
              <a:t>A </a:t>
            </a:r>
            <a:r>
              <a:rPr lang="en-US" b="1" i="0" u="none" strike="noStrike">
                <a:solidFill>
                  <a:srgbClr val="ECECEC"/>
                </a:solidFill>
                <a:effectLst/>
                <a:latin typeface="ui-sans-serif"/>
              </a:rPr>
              <a:t>logger</a:t>
            </a:r>
            <a:r>
              <a:rPr lang="en-US" b="0" i="0" u="none" strike="noStrike">
                <a:solidFill>
                  <a:srgbClr val="ECECEC"/>
                </a:solidFill>
                <a:effectLst/>
                <a:latin typeface="ui-sans-serif"/>
              </a:rPr>
              <a:t> is a tool that records information about the training, validation, and testing processes, such as metrics </a:t>
            </a:r>
            <a:endParaRPr/>
          </a:p>
        </p:txBody>
      </p:sp>
      <p:sp>
        <p:nvSpPr>
          <p:cNvPr id="156" name="Google Shape;156;p6:notes">
            <a:extLst>
              <a:ext uri="{FF2B5EF4-FFF2-40B4-BE49-F238E27FC236}">
                <a16:creationId xmlns:a16="http://schemas.microsoft.com/office/drawing/2014/main" id="{C0D0CF49-3181-B3E3-BB55-654A10073F65}"/>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7219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BA458247-B31D-CDE3-DE48-B424BFB6F6F6}"/>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C76E8126-56A9-85E7-5E6A-4F60D1D263E8}"/>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ABDD6BD7-2634-F0D1-8AE2-2B379FF5073C}"/>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3423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EDBDA516-ECBC-64D2-5883-89478701D829}"/>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26A1EF6F-3CDE-CC89-9C01-F2832D098A9C}"/>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456AFD9E-8A10-7D93-C954-C678BE8A3037}"/>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865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81720DC6-0C96-54D8-8564-4213C7A52C42}"/>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EBA1D082-CF82-2DE2-6C80-C5BFB5229EF1}"/>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E043E383-109A-CE90-0E4C-C5B8369C0989}"/>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8589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F7317FB-7A6C-06B1-BAFF-E083FA3FF3DC}"/>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76ED9E12-093D-FB32-82C1-BFA1B3EA76BD}"/>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4A7E064B-EC1B-B3E0-A799-2E73D3FC2A1A}"/>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31558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34655CA-D62B-E993-8F40-7DB1868200ED}"/>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50514576-6EA2-7C77-CC1C-23D61902BF28}"/>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CF997488-0578-A850-2FB5-A2A0D32AD7B8}"/>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912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56CD2016-8AA9-E288-A966-0318E7E3231D}"/>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CBCCDD36-FF7F-1409-37F6-2199D5451F91}"/>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9E432178-72F3-3F9D-44FC-1C8CC6FC1F9A}"/>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671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3BD5BF7F-B277-5E0E-E04D-E0F758155395}"/>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924115D7-4DA1-C139-63A2-4DCB0D91C54F}"/>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D7681B31-A7B8-DE9E-E4AD-273841C544E7}"/>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6296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BF941622-8D6F-E6AD-7EA6-60A7A20D85F6}"/>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CD894E9C-125B-ADD0-8974-3F3B74963304}"/>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E49054D3-AD30-4016-2733-5B3B80092407}"/>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3106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B8070380-6DA0-5A39-7FC0-0A6B3F68D14A}"/>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AA097CBA-0A74-4334-FF31-225290782A9F}"/>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9BD64F9A-45A2-39AD-AD9C-ADEC85BD9EC9}"/>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748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93403A6-85B2-7EDB-5246-1D751CD25918}"/>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1487919-984B-0894-69A1-307DCD29FE87}"/>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6" name="Google Shape;156;p6:notes">
            <a:extLst>
              <a:ext uri="{FF2B5EF4-FFF2-40B4-BE49-F238E27FC236}">
                <a16:creationId xmlns:a16="http://schemas.microsoft.com/office/drawing/2014/main" id="{7AE5E43F-A189-B3F3-6877-E63415B404B6}"/>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6300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endParaRPr lang="en-US" dirty="0"/>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426618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Deep Learning</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955264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963347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Deep Learning</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413060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Deep Learning</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200047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Deep Learning</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4245021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Deep Learning</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201574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lvl1pPr>
              <a:defRPr/>
            </a:lvl1pPr>
          </a:lstStyle>
          <a:p>
            <a:r>
              <a:rPr lang="en-US" dirty="0"/>
              <a:t>Deep Learning</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105687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Deep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Gradient Descent</a:t>
            </a:r>
          </a:p>
          <a:p>
            <a:pPr algn="ctr"/>
            <a:r>
              <a:rPr lang="en-US" sz="1600" dirty="0">
                <a:solidFill>
                  <a:schemeClr val="tx1">
                    <a:lumMod val="50000"/>
                  </a:schemeClr>
                </a:solidFill>
                <a:latin typeface="Acherus Grotesque" panose="02000505000000020004" pitchFamily="50" charset="0"/>
              </a:rPr>
              <a:t>Back Propagation</a:t>
            </a:r>
          </a:p>
          <a:p>
            <a:pPr algn="ctr"/>
            <a:r>
              <a:rPr lang="en-US" sz="1600" dirty="0">
                <a:solidFill>
                  <a:schemeClr val="tx1">
                    <a:lumMod val="50000"/>
                  </a:schemeClr>
                </a:solidFill>
                <a:latin typeface="Acherus Grotesque" panose="02000505000000020004" pitchFamily="50" charset="0"/>
              </a:rPr>
              <a:t>Dropout Learning  </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Recurrent Neural Networks (RNN)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Convolutional Neural Network (CNN)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Introduction to Neural Network</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1298948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Deep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Gradient Descent</a:t>
            </a:r>
          </a:p>
          <a:p>
            <a:pPr algn="ctr"/>
            <a:r>
              <a:rPr lang="en-US" sz="1600" dirty="0">
                <a:solidFill>
                  <a:schemeClr val="tx1">
                    <a:lumMod val="50000"/>
                  </a:schemeClr>
                </a:solidFill>
                <a:latin typeface="Acherus Grotesque" panose="02000505000000020004" pitchFamily="50" charset="0"/>
              </a:rPr>
              <a:t>Back Propagation</a:t>
            </a:r>
          </a:p>
          <a:p>
            <a:pPr algn="ctr"/>
            <a:r>
              <a:rPr lang="en-US" sz="1600" dirty="0">
                <a:solidFill>
                  <a:schemeClr val="tx1">
                    <a:lumMod val="50000"/>
                  </a:schemeClr>
                </a:solidFill>
                <a:latin typeface="Acherus Grotesque" panose="02000505000000020004" pitchFamily="50" charset="0"/>
              </a:rPr>
              <a:t>Dropout Learning  </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Recurrent Neural Networks (RNN)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Convolutional Neural Network (CNN)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Introduction to Neural Network</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63551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Deep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Gradient Descent</a:t>
            </a:r>
          </a:p>
          <a:p>
            <a:pPr algn="ctr"/>
            <a:r>
              <a:rPr lang="en-US" sz="1600" dirty="0">
                <a:solidFill>
                  <a:schemeClr val="tx1">
                    <a:lumMod val="50000"/>
                  </a:schemeClr>
                </a:solidFill>
                <a:latin typeface="Acherus Grotesque" panose="02000505000000020004" pitchFamily="50" charset="0"/>
              </a:rPr>
              <a:t>Back Propagation</a:t>
            </a:r>
          </a:p>
          <a:p>
            <a:pPr algn="ctr"/>
            <a:r>
              <a:rPr lang="en-US" sz="1600" dirty="0">
                <a:solidFill>
                  <a:schemeClr val="tx1">
                    <a:lumMod val="50000"/>
                  </a:schemeClr>
                </a:solidFill>
                <a:latin typeface="Acherus Grotesque" panose="02000505000000020004" pitchFamily="50" charset="0"/>
              </a:rPr>
              <a:t>Dropout Learning  </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Recurrent Neural Networks (RNN)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Convolutional Neural Network (CNN)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Introduction to Neural Network</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3689857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Deep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Gradient Descent</a:t>
            </a:r>
          </a:p>
          <a:p>
            <a:pPr algn="ctr"/>
            <a:r>
              <a:rPr lang="en-US" sz="1600" dirty="0">
                <a:solidFill>
                  <a:schemeClr val="tx1">
                    <a:lumMod val="50000"/>
                  </a:schemeClr>
                </a:solidFill>
                <a:latin typeface="Acherus Grotesque" panose="02000505000000020004" pitchFamily="50" charset="0"/>
              </a:rPr>
              <a:t>Back Propagation</a:t>
            </a:r>
          </a:p>
          <a:p>
            <a:pPr algn="ctr"/>
            <a:r>
              <a:rPr lang="en-US" sz="1600" dirty="0">
                <a:solidFill>
                  <a:schemeClr val="tx1">
                    <a:lumMod val="50000"/>
                  </a:schemeClr>
                </a:solidFill>
                <a:latin typeface="Acherus Grotesque" panose="02000505000000020004" pitchFamily="50" charset="0"/>
              </a:rPr>
              <a:t>Dropout Learning  </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Recurrent Neural Networks (RNN)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Convolutional Neural Network (CNN)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Introduction to Neural Network</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697980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Deep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Gradient Descent</a:t>
            </a:r>
          </a:p>
          <a:p>
            <a:pPr algn="ctr"/>
            <a:r>
              <a:rPr lang="en-US" sz="1600" dirty="0">
                <a:solidFill>
                  <a:schemeClr val="tx1">
                    <a:lumMod val="50000"/>
                  </a:schemeClr>
                </a:solidFill>
                <a:latin typeface="Acherus Grotesque" panose="02000505000000020004" pitchFamily="50" charset="0"/>
              </a:rPr>
              <a:t>Back Propagation</a:t>
            </a:r>
          </a:p>
          <a:p>
            <a:pPr algn="ctr"/>
            <a:r>
              <a:rPr lang="en-US" sz="1600" dirty="0">
                <a:solidFill>
                  <a:schemeClr val="tx1">
                    <a:lumMod val="50000"/>
                  </a:schemeClr>
                </a:solidFill>
                <a:latin typeface="Acherus Grotesque" panose="02000505000000020004" pitchFamily="50" charset="0"/>
              </a:rPr>
              <a:t>Dropout Learning  </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Recurrent Neural Networks (RNN)</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Convolutional Neural Network (CNN)</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Introduction to Neural Network</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95898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Deep Learning</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091454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Deep Learning</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805383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Deep Learning</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dirty="0"/>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798542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96" r:id="rId4"/>
    <p:sldLayoutId id="2147483697" r:id="rId5"/>
    <p:sldLayoutId id="2147483698" r:id="rId6"/>
    <p:sldLayoutId id="2147483699"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00.png"/><Relationship Id="rId4" Type="http://schemas.openxmlformats.org/officeDocument/2006/relationships/image" Target="../media/image390.png"/></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0.png"/><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FD0BCD-65AD-4C3C-A6B8-C87155AB9BBA}"/>
              </a:ext>
            </a:extLst>
          </p:cNvPr>
          <p:cNvSpPr>
            <a:spLocks noGrp="1"/>
          </p:cNvSpPr>
          <p:nvPr>
            <p:ph type="ctrTitle"/>
          </p:nvPr>
        </p:nvSpPr>
        <p:spPr/>
        <p:txBody>
          <a:bodyPr/>
          <a:lstStyle/>
          <a:p>
            <a:r>
              <a:rPr lang="en-US" dirty="0"/>
              <a:t>Deep Learning</a:t>
            </a:r>
          </a:p>
        </p:txBody>
      </p:sp>
      <p:sp>
        <p:nvSpPr>
          <p:cNvPr id="8" name="Subtitle 7">
            <a:extLst>
              <a:ext uri="{FF2B5EF4-FFF2-40B4-BE49-F238E27FC236}">
                <a16:creationId xmlns:a16="http://schemas.microsoft.com/office/drawing/2014/main" id="{524A2DBC-C6E5-4259-A039-9F148951616D}"/>
              </a:ext>
            </a:extLst>
          </p:cNvPr>
          <p:cNvSpPr>
            <a:spLocks noGrp="1"/>
          </p:cNvSpPr>
          <p:nvPr>
            <p:ph type="subTitle" idx="1"/>
          </p:nvPr>
        </p:nvSpPr>
        <p:spPr/>
        <p:txBody>
          <a:bodyPr/>
          <a:lstStyle/>
          <a:p>
            <a:r>
              <a:rPr lang="en-US" dirty="0"/>
              <a:t>© 2025 Virginia Polytechnic Institute and State University. All rights reserved.</a:t>
            </a:r>
          </a:p>
        </p:txBody>
      </p:sp>
      <p:sp>
        <p:nvSpPr>
          <p:cNvPr id="6" name="Slide Number Placeholder 5">
            <a:extLst>
              <a:ext uri="{FF2B5EF4-FFF2-40B4-BE49-F238E27FC236}">
                <a16:creationId xmlns:a16="http://schemas.microsoft.com/office/drawing/2014/main" id="{FB0A8460-CB92-462B-A9E3-6184B3FB630C}"/>
              </a:ext>
            </a:extLst>
          </p:cNvPr>
          <p:cNvSpPr>
            <a:spLocks noGrp="1"/>
          </p:cNvSpPr>
          <p:nvPr>
            <p:ph type="sldNum" sz="quarter" idx="4294967295"/>
          </p:nvPr>
        </p:nvSpPr>
        <p:spPr>
          <a:xfrm>
            <a:off x="9448800" y="6356350"/>
            <a:ext cx="2743200" cy="365125"/>
          </a:xfrm>
        </p:spPr>
        <p:txBody>
          <a:bodyPr/>
          <a:lstStyle/>
          <a:p>
            <a:fld id="{8E06CFEE-053A-4A40-A88B-A288F0289482}" type="slidenum">
              <a:rPr lang="en-US" smtClean="0"/>
              <a:t>1</a:t>
            </a:fld>
            <a:endParaRPr lang="en-US"/>
          </a:p>
        </p:txBody>
      </p:sp>
    </p:spTree>
    <p:extLst>
      <p:ext uri="{BB962C8B-B14F-4D97-AF65-F5344CB8AC3E}">
        <p14:creationId xmlns:p14="http://schemas.microsoft.com/office/powerpoint/2010/main" val="3955510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D1BBF37-FC4F-BB1D-61B9-2EC783A423C8}"/>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4C7C8132-2920-BE29-AD48-3A56F6CFE3C8}"/>
              </a:ext>
            </a:extLst>
          </p:cNvPr>
          <p:cNvSpPr>
            <a:spLocks noGrp="1"/>
          </p:cNvSpPr>
          <p:nvPr>
            <p:ph type="title"/>
          </p:nvPr>
        </p:nvSpPr>
        <p:spPr/>
        <p:txBody>
          <a:bodyPr>
            <a:normAutofit/>
          </a:bodyPr>
          <a:lstStyle/>
          <a:p>
            <a:r>
              <a:rPr lang="en-US" dirty="0"/>
              <a:t>Overall flowchart for neural networks</a:t>
            </a:r>
          </a:p>
        </p:txBody>
      </p:sp>
      <p:sp>
        <p:nvSpPr>
          <p:cNvPr id="3" name="Alternate Process 2">
            <a:extLst>
              <a:ext uri="{FF2B5EF4-FFF2-40B4-BE49-F238E27FC236}">
                <a16:creationId xmlns:a16="http://schemas.microsoft.com/office/drawing/2014/main" id="{BC8F7446-897C-9B30-FFC5-D689D4C7E7A7}"/>
              </a:ext>
            </a:extLst>
          </p:cNvPr>
          <p:cNvSpPr/>
          <p:nvPr/>
        </p:nvSpPr>
        <p:spPr>
          <a:xfrm>
            <a:off x="1027134" y="1722158"/>
            <a:ext cx="1573775" cy="750849"/>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bg1"/>
                </a:solidFill>
                <a:latin typeface="Acherus Grotesque" panose="02000505000000020004" pitchFamily="50" charset="0"/>
              </a:rPr>
              <a:t>Define the Problem</a:t>
            </a:r>
          </a:p>
        </p:txBody>
      </p:sp>
      <p:sp>
        <p:nvSpPr>
          <p:cNvPr id="14" name="Alternate Process 13">
            <a:extLst>
              <a:ext uri="{FF2B5EF4-FFF2-40B4-BE49-F238E27FC236}">
                <a16:creationId xmlns:a16="http://schemas.microsoft.com/office/drawing/2014/main" id="{603630F1-A5A8-261F-5722-3194B1FE1921}"/>
              </a:ext>
            </a:extLst>
          </p:cNvPr>
          <p:cNvSpPr/>
          <p:nvPr/>
        </p:nvSpPr>
        <p:spPr>
          <a:xfrm>
            <a:off x="3471930" y="1722156"/>
            <a:ext cx="1430475" cy="750849"/>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bg1"/>
                </a:solidFill>
                <a:latin typeface="Acherus Grotesque" panose="02000505000000020004" pitchFamily="50" charset="0"/>
              </a:rPr>
              <a:t>Prepare the Data</a:t>
            </a:r>
          </a:p>
        </p:txBody>
      </p:sp>
      <p:sp>
        <p:nvSpPr>
          <p:cNvPr id="15" name="Alternate Process 14">
            <a:extLst>
              <a:ext uri="{FF2B5EF4-FFF2-40B4-BE49-F238E27FC236}">
                <a16:creationId xmlns:a16="http://schemas.microsoft.com/office/drawing/2014/main" id="{3B2B0F2B-9377-1542-A422-212EC1D62AF7}"/>
              </a:ext>
            </a:extLst>
          </p:cNvPr>
          <p:cNvSpPr/>
          <p:nvPr/>
        </p:nvSpPr>
        <p:spPr>
          <a:xfrm>
            <a:off x="5773426" y="1591724"/>
            <a:ext cx="2361980" cy="1011712"/>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bg1"/>
                </a:solidFill>
                <a:latin typeface="Acherus Grotesque" panose="02000505000000020004" pitchFamily="50" charset="0"/>
              </a:rPr>
              <a:t>Choose the Neural Network Architecture</a:t>
            </a:r>
          </a:p>
        </p:txBody>
      </p:sp>
      <p:sp>
        <p:nvSpPr>
          <p:cNvPr id="16" name="Alternate Process 15">
            <a:extLst>
              <a:ext uri="{FF2B5EF4-FFF2-40B4-BE49-F238E27FC236}">
                <a16:creationId xmlns:a16="http://schemas.microsoft.com/office/drawing/2014/main" id="{693CF14C-24E5-4567-A0E0-93A8B4DFBBB2}"/>
              </a:ext>
            </a:extLst>
          </p:cNvPr>
          <p:cNvSpPr/>
          <p:nvPr/>
        </p:nvSpPr>
        <p:spPr>
          <a:xfrm>
            <a:off x="9194649" y="1722156"/>
            <a:ext cx="1430475" cy="750849"/>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bg1"/>
                </a:solidFill>
                <a:latin typeface="Acherus Grotesque" panose="02000505000000020004" pitchFamily="50" charset="0"/>
              </a:rPr>
              <a:t>Initialize Weights</a:t>
            </a:r>
          </a:p>
        </p:txBody>
      </p:sp>
      <p:sp>
        <p:nvSpPr>
          <p:cNvPr id="17" name="Alternate Process 16">
            <a:extLst>
              <a:ext uri="{FF2B5EF4-FFF2-40B4-BE49-F238E27FC236}">
                <a16:creationId xmlns:a16="http://schemas.microsoft.com/office/drawing/2014/main" id="{290B795D-F877-CC89-55C2-0826B6DB6EED}"/>
              </a:ext>
            </a:extLst>
          </p:cNvPr>
          <p:cNvSpPr/>
          <p:nvPr/>
        </p:nvSpPr>
        <p:spPr>
          <a:xfrm>
            <a:off x="9184512" y="3429291"/>
            <a:ext cx="1430475" cy="750849"/>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bg1"/>
                </a:solidFill>
                <a:latin typeface="Acherus Grotesque" panose="02000505000000020004" pitchFamily="50" charset="0"/>
              </a:rPr>
              <a:t>Train the Model</a:t>
            </a:r>
          </a:p>
        </p:txBody>
      </p:sp>
      <p:sp>
        <p:nvSpPr>
          <p:cNvPr id="18" name="Alternate Process 17">
            <a:extLst>
              <a:ext uri="{FF2B5EF4-FFF2-40B4-BE49-F238E27FC236}">
                <a16:creationId xmlns:a16="http://schemas.microsoft.com/office/drawing/2014/main" id="{4868C7D7-6553-09CF-AF2C-2461BDA33B41}"/>
              </a:ext>
            </a:extLst>
          </p:cNvPr>
          <p:cNvSpPr/>
          <p:nvPr/>
        </p:nvSpPr>
        <p:spPr>
          <a:xfrm>
            <a:off x="7228651" y="3428210"/>
            <a:ext cx="1430475" cy="750849"/>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bg1"/>
                </a:solidFill>
                <a:latin typeface="Acherus Grotesque" panose="02000505000000020004" pitchFamily="50" charset="0"/>
              </a:rPr>
              <a:t>Validate the Model</a:t>
            </a:r>
          </a:p>
        </p:txBody>
      </p:sp>
      <p:sp>
        <p:nvSpPr>
          <p:cNvPr id="19" name="Alternate Process 18">
            <a:extLst>
              <a:ext uri="{FF2B5EF4-FFF2-40B4-BE49-F238E27FC236}">
                <a16:creationId xmlns:a16="http://schemas.microsoft.com/office/drawing/2014/main" id="{37460A6D-BD3A-B759-C827-52F0D934A359}"/>
              </a:ext>
            </a:extLst>
          </p:cNvPr>
          <p:cNvSpPr/>
          <p:nvPr/>
        </p:nvSpPr>
        <p:spPr>
          <a:xfrm>
            <a:off x="4280317" y="3365508"/>
            <a:ext cx="2288405" cy="860838"/>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bg1"/>
                </a:solidFill>
                <a:latin typeface="Acherus Grotesque" panose="02000505000000020004" pitchFamily="50" charset="0"/>
              </a:rPr>
              <a:t>Tune Hyperparameters</a:t>
            </a:r>
          </a:p>
        </p:txBody>
      </p:sp>
      <p:sp>
        <p:nvSpPr>
          <p:cNvPr id="22" name="Alternate Process 21">
            <a:extLst>
              <a:ext uri="{FF2B5EF4-FFF2-40B4-BE49-F238E27FC236}">
                <a16:creationId xmlns:a16="http://schemas.microsoft.com/office/drawing/2014/main" id="{710FC3CA-8509-1B64-FE94-149357733CCC}"/>
              </a:ext>
            </a:extLst>
          </p:cNvPr>
          <p:cNvSpPr/>
          <p:nvPr/>
        </p:nvSpPr>
        <p:spPr>
          <a:xfrm>
            <a:off x="2324456" y="3405744"/>
            <a:ext cx="1430475" cy="750849"/>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bg1"/>
                </a:solidFill>
                <a:latin typeface="Acherus Grotesque" panose="02000505000000020004" pitchFamily="50" charset="0"/>
              </a:rPr>
              <a:t>Evaluate the Model</a:t>
            </a:r>
          </a:p>
        </p:txBody>
      </p:sp>
      <p:sp>
        <p:nvSpPr>
          <p:cNvPr id="23" name="Alternate Process 22">
            <a:extLst>
              <a:ext uri="{FF2B5EF4-FFF2-40B4-BE49-F238E27FC236}">
                <a16:creationId xmlns:a16="http://schemas.microsoft.com/office/drawing/2014/main" id="{27C8318B-EC70-427F-9748-9D99C5B139D8}"/>
              </a:ext>
            </a:extLst>
          </p:cNvPr>
          <p:cNvSpPr/>
          <p:nvPr/>
        </p:nvSpPr>
        <p:spPr>
          <a:xfrm>
            <a:off x="2367332" y="4910163"/>
            <a:ext cx="1430475" cy="750849"/>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algn="ctr"/>
            <a:r>
              <a:rPr lang="en-US" b="1" dirty="0">
                <a:solidFill>
                  <a:schemeClr val="bg1"/>
                </a:solidFill>
                <a:latin typeface="Acherus Grotesque" panose="02000505000000020004" pitchFamily="50" charset="0"/>
              </a:rPr>
              <a:t>Finalize the Model</a:t>
            </a:r>
          </a:p>
        </p:txBody>
      </p:sp>
      <p:sp>
        <p:nvSpPr>
          <p:cNvPr id="24" name="Right Arrow 23">
            <a:extLst>
              <a:ext uri="{FF2B5EF4-FFF2-40B4-BE49-F238E27FC236}">
                <a16:creationId xmlns:a16="http://schemas.microsoft.com/office/drawing/2014/main" id="{3F2AE7FE-5FCA-65D8-6879-BF4A14C3AAE4}"/>
              </a:ext>
            </a:extLst>
          </p:cNvPr>
          <p:cNvSpPr/>
          <p:nvPr/>
        </p:nvSpPr>
        <p:spPr>
          <a:xfrm>
            <a:off x="2761166" y="2032798"/>
            <a:ext cx="550506" cy="177281"/>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Acherus Grotesque" panose="02000505000000020004" pitchFamily="50" charset="0"/>
            </a:endParaRPr>
          </a:p>
        </p:txBody>
      </p:sp>
      <p:sp>
        <p:nvSpPr>
          <p:cNvPr id="26" name="Right Arrow 25">
            <a:extLst>
              <a:ext uri="{FF2B5EF4-FFF2-40B4-BE49-F238E27FC236}">
                <a16:creationId xmlns:a16="http://schemas.microsoft.com/office/drawing/2014/main" id="{20135D79-FAA3-E951-98D2-B8031A07A4ED}"/>
              </a:ext>
            </a:extLst>
          </p:cNvPr>
          <p:cNvSpPr/>
          <p:nvPr/>
        </p:nvSpPr>
        <p:spPr>
          <a:xfrm>
            <a:off x="4981637" y="2039414"/>
            <a:ext cx="550506" cy="177281"/>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Acherus Grotesque" panose="02000505000000020004" pitchFamily="50" charset="0"/>
            </a:endParaRPr>
          </a:p>
        </p:txBody>
      </p:sp>
      <p:sp>
        <p:nvSpPr>
          <p:cNvPr id="27" name="Right Arrow 26">
            <a:extLst>
              <a:ext uri="{FF2B5EF4-FFF2-40B4-BE49-F238E27FC236}">
                <a16:creationId xmlns:a16="http://schemas.microsoft.com/office/drawing/2014/main" id="{1E3DFA88-7268-D02E-1918-2CBFA6764C71}"/>
              </a:ext>
            </a:extLst>
          </p:cNvPr>
          <p:cNvSpPr/>
          <p:nvPr/>
        </p:nvSpPr>
        <p:spPr>
          <a:xfrm>
            <a:off x="8470799" y="2032798"/>
            <a:ext cx="550506" cy="177281"/>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Acherus Grotesque" panose="02000505000000020004" pitchFamily="50" charset="0"/>
            </a:endParaRPr>
          </a:p>
        </p:txBody>
      </p:sp>
      <p:sp>
        <p:nvSpPr>
          <p:cNvPr id="29" name="Left Arrow 28">
            <a:extLst>
              <a:ext uri="{FF2B5EF4-FFF2-40B4-BE49-F238E27FC236}">
                <a16:creationId xmlns:a16="http://schemas.microsoft.com/office/drawing/2014/main" id="{3F8287DA-BEBC-F71D-85E0-D18E97BCE394}"/>
              </a:ext>
            </a:extLst>
          </p:cNvPr>
          <p:cNvSpPr/>
          <p:nvPr/>
        </p:nvSpPr>
        <p:spPr>
          <a:xfrm>
            <a:off x="3783987" y="3729850"/>
            <a:ext cx="433700" cy="147019"/>
          </a:xfrm>
          <a:prstGeom prst="lef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Acherus Grotesque" panose="02000505000000020004" pitchFamily="50" charset="0"/>
            </a:endParaRPr>
          </a:p>
        </p:txBody>
      </p:sp>
      <p:sp>
        <p:nvSpPr>
          <p:cNvPr id="30" name="Left Arrow 29">
            <a:extLst>
              <a:ext uri="{FF2B5EF4-FFF2-40B4-BE49-F238E27FC236}">
                <a16:creationId xmlns:a16="http://schemas.microsoft.com/office/drawing/2014/main" id="{E652C0CC-810F-85E7-CBE8-A0D11F05F0C4}"/>
              </a:ext>
            </a:extLst>
          </p:cNvPr>
          <p:cNvSpPr/>
          <p:nvPr/>
        </p:nvSpPr>
        <p:spPr>
          <a:xfrm>
            <a:off x="6703265" y="3722417"/>
            <a:ext cx="433700" cy="147019"/>
          </a:xfrm>
          <a:prstGeom prst="lef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Acherus Grotesque" panose="02000505000000020004" pitchFamily="50" charset="0"/>
            </a:endParaRPr>
          </a:p>
        </p:txBody>
      </p:sp>
      <p:sp>
        <p:nvSpPr>
          <p:cNvPr id="31" name="Left Arrow 30">
            <a:extLst>
              <a:ext uri="{FF2B5EF4-FFF2-40B4-BE49-F238E27FC236}">
                <a16:creationId xmlns:a16="http://schemas.microsoft.com/office/drawing/2014/main" id="{65B89C79-593C-7EFA-430D-33BAF1737FB3}"/>
              </a:ext>
            </a:extLst>
          </p:cNvPr>
          <p:cNvSpPr/>
          <p:nvPr/>
        </p:nvSpPr>
        <p:spPr>
          <a:xfrm>
            <a:off x="8704969" y="3707658"/>
            <a:ext cx="433700" cy="147019"/>
          </a:xfrm>
          <a:prstGeom prst="lef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Acherus Grotesque" panose="02000505000000020004" pitchFamily="50" charset="0"/>
            </a:endParaRPr>
          </a:p>
        </p:txBody>
      </p:sp>
      <p:sp>
        <p:nvSpPr>
          <p:cNvPr id="32" name="Down Arrow 31">
            <a:extLst>
              <a:ext uri="{FF2B5EF4-FFF2-40B4-BE49-F238E27FC236}">
                <a16:creationId xmlns:a16="http://schemas.microsoft.com/office/drawing/2014/main" id="{6F0978DC-0319-C47A-6E77-CFCAE5020CF0}"/>
              </a:ext>
            </a:extLst>
          </p:cNvPr>
          <p:cNvSpPr/>
          <p:nvPr/>
        </p:nvSpPr>
        <p:spPr>
          <a:xfrm>
            <a:off x="2929310" y="4298521"/>
            <a:ext cx="157734" cy="480948"/>
          </a:xfrm>
          <a:prstGeom prst="down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Acherus Grotesque" panose="02000505000000020004" pitchFamily="50" charset="0"/>
            </a:endParaRPr>
          </a:p>
        </p:txBody>
      </p:sp>
      <p:sp>
        <p:nvSpPr>
          <p:cNvPr id="33" name="Down Arrow 32">
            <a:extLst>
              <a:ext uri="{FF2B5EF4-FFF2-40B4-BE49-F238E27FC236}">
                <a16:creationId xmlns:a16="http://schemas.microsoft.com/office/drawing/2014/main" id="{3FB0E5CF-6310-81A2-26B1-6FAF63A76CBD}"/>
              </a:ext>
            </a:extLst>
          </p:cNvPr>
          <p:cNvSpPr/>
          <p:nvPr/>
        </p:nvSpPr>
        <p:spPr>
          <a:xfrm>
            <a:off x="9831019" y="2644244"/>
            <a:ext cx="157734" cy="480948"/>
          </a:xfrm>
          <a:prstGeom prst="down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Acherus Grotesque" panose="02000505000000020004" pitchFamily="50" charset="0"/>
            </a:endParaRPr>
          </a:p>
        </p:txBody>
      </p:sp>
      <p:sp>
        <p:nvSpPr>
          <p:cNvPr id="35" name="Alternate Process 34">
            <a:extLst>
              <a:ext uri="{FF2B5EF4-FFF2-40B4-BE49-F238E27FC236}">
                <a16:creationId xmlns:a16="http://schemas.microsoft.com/office/drawing/2014/main" id="{748271C6-4549-6ABC-1676-5247396AA1A6}"/>
              </a:ext>
            </a:extLst>
          </p:cNvPr>
          <p:cNvSpPr/>
          <p:nvPr/>
        </p:nvSpPr>
        <p:spPr>
          <a:xfrm>
            <a:off x="5590018" y="1408922"/>
            <a:ext cx="2709739" cy="1436914"/>
          </a:xfrm>
          <a:prstGeom prst="flowChartAlternateProcess">
            <a:avLst/>
          </a:prstGeom>
          <a:noFill/>
          <a:ln w="3810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b="1">
              <a:latin typeface="Acherus Grotesque" panose="02000505000000020004" pitchFamily="50" charset="0"/>
            </a:endParaRPr>
          </a:p>
        </p:txBody>
      </p:sp>
      <p:sp>
        <p:nvSpPr>
          <p:cNvPr id="4" name="Footer Placeholder 3">
            <a:extLst>
              <a:ext uri="{FF2B5EF4-FFF2-40B4-BE49-F238E27FC236}">
                <a16:creationId xmlns:a16="http://schemas.microsoft.com/office/drawing/2014/main" id="{B21083B2-9F15-4652-989C-49A3936EE31E}"/>
              </a:ext>
            </a:extLst>
          </p:cNvPr>
          <p:cNvSpPr>
            <a:spLocks noGrp="1"/>
          </p:cNvSpPr>
          <p:nvPr>
            <p:ph type="ftr" sz="quarter" idx="11"/>
          </p:nvPr>
        </p:nvSpPr>
        <p:spPr/>
        <p:txBody>
          <a:bodyPr/>
          <a:lstStyle/>
          <a:p>
            <a:r>
              <a:rPr lang="en-US"/>
              <a:t>Deep Learning</a:t>
            </a:r>
            <a:endParaRPr lang="en-US" dirty="0"/>
          </a:p>
        </p:txBody>
      </p:sp>
      <p:sp>
        <p:nvSpPr>
          <p:cNvPr id="5" name="Slide Number Placeholder 4">
            <a:extLst>
              <a:ext uri="{FF2B5EF4-FFF2-40B4-BE49-F238E27FC236}">
                <a16:creationId xmlns:a16="http://schemas.microsoft.com/office/drawing/2014/main" id="{7E964579-1E9B-4856-A7A8-BEC1B7BB86E3}"/>
              </a:ext>
            </a:extLst>
          </p:cNvPr>
          <p:cNvSpPr>
            <a:spLocks noGrp="1"/>
          </p:cNvSpPr>
          <p:nvPr>
            <p:ph type="sldNum" sz="quarter" idx="12"/>
          </p:nvPr>
        </p:nvSpPr>
        <p:spPr/>
        <p:txBody>
          <a:bodyPr/>
          <a:lstStyle/>
          <a:p>
            <a:fld id="{8E06CFEE-053A-4A40-A88B-A288F0289482}" type="slidenum">
              <a:rPr lang="en-US" smtClean="0"/>
              <a:t>10</a:t>
            </a:fld>
            <a:endParaRPr lang="en-US"/>
          </a:p>
        </p:txBody>
      </p:sp>
    </p:spTree>
    <p:extLst>
      <p:ext uri="{BB962C8B-B14F-4D97-AF65-F5344CB8AC3E}">
        <p14:creationId xmlns:p14="http://schemas.microsoft.com/office/powerpoint/2010/main" val="89765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6" grpId="0" animBg="1"/>
      <p:bldP spid="27" grpId="0" animBg="1"/>
      <p:bldP spid="29" grpId="0" animBg="1"/>
      <p:bldP spid="30" grpId="0" animBg="1"/>
      <p:bldP spid="31" grpId="0" animBg="1"/>
      <p:bldP spid="32" grpId="0" animBg="1"/>
      <p:bldP spid="33"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9FB4-9BCA-4D8E-918E-59DFDC3C09DC}"/>
              </a:ext>
            </a:extLst>
          </p:cNvPr>
          <p:cNvSpPr>
            <a:spLocks noGrp="1"/>
          </p:cNvSpPr>
          <p:nvPr>
            <p:ph type="title"/>
          </p:nvPr>
        </p:nvSpPr>
        <p:spPr/>
        <p:txBody>
          <a:bodyPr/>
          <a:lstStyle/>
          <a:p>
            <a:r>
              <a:rPr lang="en-US" dirty="0"/>
              <a:t>Single layer neural network</a:t>
            </a:r>
          </a:p>
        </p:txBody>
      </p:sp>
      <p:sp>
        <p:nvSpPr>
          <p:cNvPr id="4" name="Footer Placeholder 3">
            <a:extLst>
              <a:ext uri="{FF2B5EF4-FFF2-40B4-BE49-F238E27FC236}">
                <a16:creationId xmlns:a16="http://schemas.microsoft.com/office/drawing/2014/main" id="{3729FF05-2100-495B-9096-8827256A661E}"/>
              </a:ext>
            </a:extLst>
          </p:cNvPr>
          <p:cNvSpPr>
            <a:spLocks noGrp="1"/>
          </p:cNvSpPr>
          <p:nvPr>
            <p:ph type="ftr" sz="quarter" idx="11"/>
          </p:nvPr>
        </p:nvSpPr>
        <p:spPr/>
        <p:txBody>
          <a:bodyPr/>
          <a:lstStyle/>
          <a:p>
            <a:r>
              <a:rPr lang="en-US"/>
              <a:t>Deep Learning</a:t>
            </a:r>
            <a:endParaRPr lang="en-US" dirty="0"/>
          </a:p>
        </p:txBody>
      </p:sp>
      <p:sp>
        <p:nvSpPr>
          <p:cNvPr id="5" name="Slide Number Placeholder 4">
            <a:extLst>
              <a:ext uri="{FF2B5EF4-FFF2-40B4-BE49-F238E27FC236}">
                <a16:creationId xmlns:a16="http://schemas.microsoft.com/office/drawing/2014/main" id="{A97CBF0A-E24D-41A1-AC80-7A052B9D469F}"/>
              </a:ext>
            </a:extLst>
          </p:cNvPr>
          <p:cNvSpPr>
            <a:spLocks noGrp="1"/>
          </p:cNvSpPr>
          <p:nvPr>
            <p:ph type="sldNum" sz="quarter" idx="12"/>
          </p:nvPr>
        </p:nvSpPr>
        <p:spPr/>
        <p:txBody>
          <a:bodyPr/>
          <a:lstStyle/>
          <a:p>
            <a:fld id="{8E06CFEE-053A-4A40-A88B-A288F0289482}" type="slidenum">
              <a:rPr lang="en-US" smtClean="0"/>
              <a:t>11</a:t>
            </a:fld>
            <a:endParaRPr lang="en-US"/>
          </a:p>
        </p:txBody>
      </p:sp>
      <p:pic>
        <p:nvPicPr>
          <p:cNvPr id="6" name="Content Placeholder 5">
            <a:extLst>
              <a:ext uri="{FF2B5EF4-FFF2-40B4-BE49-F238E27FC236}">
                <a16:creationId xmlns:a16="http://schemas.microsoft.com/office/drawing/2014/main" id="{62CFBB20-B175-4EEC-91D9-47F568206A30}"/>
              </a:ext>
            </a:extLst>
          </p:cNvPr>
          <p:cNvPicPr>
            <a:picLocks noGrp="1" noChangeAspect="1"/>
          </p:cNvPicPr>
          <p:nvPr>
            <p:ph idx="1"/>
          </p:nvPr>
        </p:nvPicPr>
        <p:blipFill>
          <a:blip r:embed="rId2"/>
          <a:stretch>
            <a:fillRect/>
          </a:stretch>
        </p:blipFill>
        <p:spPr>
          <a:xfrm>
            <a:off x="3217643" y="1593936"/>
            <a:ext cx="5756715" cy="4572000"/>
          </a:xfrm>
          <a:prstGeom prst="rect">
            <a:avLst/>
          </a:prstGeom>
        </p:spPr>
      </p:pic>
    </p:spTree>
    <p:extLst>
      <p:ext uri="{BB962C8B-B14F-4D97-AF65-F5344CB8AC3E}">
        <p14:creationId xmlns:p14="http://schemas.microsoft.com/office/powerpoint/2010/main" val="2272591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8548D4DE-21A9-ECF6-33E6-FF46C3708B50}"/>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3154EA5B-BF02-D023-B90C-611524E51271}"/>
              </a:ext>
            </a:extLst>
          </p:cNvPr>
          <p:cNvSpPr>
            <a:spLocks noGrp="1"/>
          </p:cNvSpPr>
          <p:nvPr>
            <p:ph type="title"/>
          </p:nvPr>
        </p:nvSpPr>
        <p:spPr/>
        <p:txBody>
          <a:bodyPr>
            <a:normAutofit/>
          </a:bodyPr>
          <a:lstStyle/>
          <a:p>
            <a:r>
              <a:rPr lang="en-US" dirty="0"/>
              <a:t>Building blocks: Neurons</a:t>
            </a:r>
          </a:p>
        </p:txBody>
      </p:sp>
      <p:grpSp>
        <p:nvGrpSpPr>
          <p:cNvPr id="8" name="Group 7">
            <a:extLst>
              <a:ext uri="{FF2B5EF4-FFF2-40B4-BE49-F238E27FC236}">
                <a16:creationId xmlns:a16="http://schemas.microsoft.com/office/drawing/2014/main" id="{51947AD7-F9D7-08F0-F795-C3B84B2BD216}"/>
              </a:ext>
            </a:extLst>
          </p:cNvPr>
          <p:cNvGrpSpPr/>
          <p:nvPr/>
        </p:nvGrpSpPr>
        <p:grpSpPr>
          <a:xfrm>
            <a:off x="2209800" y="1393638"/>
            <a:ext cx="7772400" cy="4070724"/>
            <a:chOff x="1393501" y="1393638"/>
            <a:chExt cx="7772400" cy="4070724"/>
          </a:xfrm>
        </p:grpSpPr>
        <p:pic>
          <p:nvPicPr>
            <p:cNvPr id="4" name="Picture 3" descr="A diagram of a diagram&#10;&#10;Description automatically generated">
              <a:extLst>
                <a:ext uri="{FF2B5EF4-FFF2-40B4-BE49-F238E27FC236}">
                  <a16:creationId xmlns:a16="http://schemas.microsoft.com/office/drawing/2014/main" id="{55995B1A-0DD5-D85D-5B66-6CB63B329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501" y="1393638"/>
              <a:ext cx="7772400" cy="4070724"/>
            </a:xfrm>
            <a:prstGeom prst="rect">
              <a:avLst/>
            </a:prstGeom>
          </p:spPr>
        </p:pic>
        <p:sp>
          <p:nvSpPr>
            <p:cNvPr id="5" name="TextBox 4">
              <a:extLst>
                <a:ext uri="{FF2B5EF4-FFF2-40B4-BE49-F238E27FC236}">
                  <a16:creationId xmlns:a16="http://schemas.microsoft.com/office/drawing/2014/main" id="{FB8155DF-6450-F236-7E6E-A84A59EDC13A}"/>
                </a:ext>
              </a:extLst>
            </p:cNvPr>
            <p:cNvSpPr txBox="1"/>
            <p:nvPr/>
          </p:nvSpPr>
          <p:spPr>
            <a:xfrm>
              <a:off x="4609322" y="3121223"/>
              <a:ext cx="746449" cy="307777"/>
            </a:xfrm>
            <a:prstGeom prst="rect">
              <a:avLst/>
            </a:prstGeom>
            <a:noFill/>
          </p:spPr>
          <p:txBody>
            <a:bodyPr wrap="square" rtlCol="0">
              <a:spAutoFit/>
            </a:bodyPr>
            <a:lstStyle/>
            <a:p>
              <a:pPr algn="ctr"/>
              <a:r>
                <a:rPr lang="en-US" sz="1400" dirty="0">
                  <a:solidFill>
                    <a:srgbClr val="000000"/>
                  </a:solidFill>
                  <a:latin typeface="-webkit-standard"/>
                </a:rPr>
                <a:t>weight</a:t>
              </a:r>
              <a:endParaRPr lang="en-US" sz="1400" b="0" i="0" u="none" strike="noStrike" dirty="0">
                <a:solidFill>
                  <a:srgbClr val="000000"/>
                </a:solidFill>
                <a:effectLst/>
                <a:latin typeface="-webkit-standard"/>
              </a:endParaRPr>
            </a:p>
          </p:txBody>
        </p:sp>
        <p:sp>
          <p:nvSpPr>
            <p:cNvPr id="6" name="TextBox 5">
              <a:extLst>
                <a:ext uri="{FF2B5EF4-FFF2-40B4-BE49-F238E27FC236}">
                  <a16:creationId xmlns:a16="http://schemas.microsoft.com/office/drawing/2014/main" id="{572C1800-60AE-826B-0179-740EEC549E63}"/>
                </a:ext>
              </a:extLst>
            </p:cNvPr>
            <p:cNvSpPr txBox="1"/>
            <p:nvPr/>
          </p:nvSpPr>
          <p:spPr>
            <a:xfrm>
              <a:off x="5209591" y="3985015"/>
              <a:ext cx="746449" cy="307777"/>
            </a:xfrm>
            <a:prstGeom prst="rect">
              <a:avLst/>
            </a:prstGeom>
            <a:noFill/>
          </p:spPr>
          <p:txBody>
            <a:bodyPr wrap="square" rtlCol="0">
              <a:spAutoFit/>
            </a:bodyPr>
            <a:lstStyle/>
            <a:p>
              <a:pPr algn="ctr"/>
              <a:r>
                <a:rPr lang="en-US" sz="1400">
                  <a:solidFill>
                    <a:srgbClr val="000000"/>
                  </a:solidFill>
                  <a:latin typeface="-webkit-standard"/>
                </a:rPr>
                <a:t>bias</a:t>
              </a:r>
              <a:endParaRPr lang="en-US" sz="1400" b="0" i="0" u="none" strike="noStrike">
                <a:solidFill>
                  <a:srgbClr val="000000"/>
                </a:solidFill>
                <a:effectLst/>
                <a:latin typeface="-webkit-standard"/>
              </a:endParaRPr>
            </a:p>
          </p:txBody>
        </p:sp>
        <p:sp>
          <p:nvSpPr>
            <p:cNvPr id="7" name="TextBox 6">
              <a:extLst>
                <a:ext uri="{FF2B5EF4-FFF2-40B4-BE49-F238E27FC236}">
                  <a16:creationId xmlns:a16="http://schemas.microsoft.com/office/drawing/2014/main" id="{294C1D78-13A9-C705-B48C-F650B2CAA926}"/>
                </a:ext>
              </a:extLst>
            </p:cNvPr>
            <p:cNvSpPr txBox="1"/>
            <p:nvPr/>
          </p:nvSpPr>
          <p:spPr>
            <a:xfrm>
              <a:off x="5482059" y="3167390"/>
              <a:ext cx="1354172" cy="523220"/>
            </a:xfrm>
            <a:prstGeom prst="rect">
              <a:avLst/>
            </a:prstGeom>
            <a:noFill/>
          </p:spPr>
          <p:txBody>
            <a:bodyPr wrap="square" rtlCol="0">
              <a:spAutoFit/>
            </a:bodyPr>
            <a:lstStyle/>
            <a:p>
              <a:pPr algn="ctr"/>
              <a:r>
                <a:rPr lang="en-US" sz="1400" b="1" i="0" u="none" strike="noStrike" dirty="0">
                  <a:solidFill>
                    <a:srgbClr val="000000"/>
                  </a:solidFill>
                  <a:effectLst/>
                  <a:latin typeface="-webkit-standard"/>
                </a:rPr>
                <a:t>Activation function</a:t>
              </a:r>
            </a:p>
          </p:txBody>
        </p:sp>
      </p:grpSp>
      <p:sp>
        <p:nvSpPr>
          <p:cNvPr id="2" name="Footer Placeholder 1">
            <a:extLst>
              <a:ext uri="{FF2B5EF4-FFF2-40B4-BE49-F238E27FC236}">
                <a16:creationId xmlns:a16="http://schemas.microsoft.com/office/drawing/2014/main" id="{6E71063C-7EE3-4C06-8F85-07D930B461C4}"/>
              </a:ext>
            </a:extLst>
          </p:cNvPr>
          <p:cNvSpPr>
            <a:spLocks noGrp="1"/>
          </p:cNvSpPr>
          <p:nvPr>
            <p:ph type="ftr" sz="quarter" idx="11"/>
          </p:nvPr>
        </p:nvSpPr>
        <p:spPr/>
        <p:txBody>
          <a:bodyPr/>
          <a:lstStyle/>
          <a:p>
            <a:r>
              <a:rPr lang="en-US"/>
              <a:t>Deep Learning</a:t>
            </a:r>
            <a:endParaRPr lang="en-US" dirty="0"/>
          </a:p>
        </p:txBody>
      </p:sp>
      <p:sp>
        <p:nvSpPr>
          <p:cNvPr id="3" name="Slide Number Placeholder 2">
            <a:extLst>
              <a:ext uri="{FF2B5EF4-FFF2-40B4-BE49-F238E27FC236}">
                <a16:creationId xmlns:a16="http://schemas.microsoft.com/office/drawing/2014/main" id="{42D56CC9-E63B-4325-85A6-2AAA0DED4095}"/>
              </a:ext>
            </a:extLst>
          </p:cNvPr>
          <p:cNvSpPr>
            <a:spLocks noGrp="1"/>
          </p:cNvSpPr>
          <p:nvPr>
            <p:ph type="sldNum" sz="quarter" idx="12"/>
          </p:nvPr>
        </p:nvSpPr>
        <p:spPr/>
        <p:txBody>
          <a:bodyPr/>
          <a:lstStyle/>
          <a:p>
            <a:fld id="{8E06CFEE-053A-4A40-A88B-A288F0289482}" type="slidenum">
              <a:rPr lang="en-US" smtClean="0"/>
              <a:t>12</a:t>
            </a:fld>
            <a:endParaRPr lang="en-US"/>
          </a:p>
        </p:txBody>
      </p:sp>
    </p:spTree>
    <p:extLst>
      <p:ext uri="{BB962C8B-B14F-4D97-AF65-F5344CB8AC3E}">
        <p14:creationId xmlns:p14="http://schemas.microsoft.com/office/powerpoint/2010/main" val="100781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35DDE40-5F7B-F6FA-4273-BBCDF928C17E}"/>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39361888-7B73-E8FA-4689-A796C5CC7887}"/>
              </a:ext>
            </a:extLst>
          </p:cNvPr>
          <p:cNvSpPr>
            <a:spLocks noGrp="1"/>
          </p:cNvSpPr>
          <p:nvPr>
            <p:ph type="title"/>
          </p:nvPr>
        </p:nvSpPr>
        <p:spPr/>
        <p:txBody>
          <a:bodyPr>
            <a:normAutofit/>
          </a:bodyPr>
          <a:lstStyle/>
          <a:p>
            <a:r>
              <a:rPr lang="en-US" dirty="0"/>
              <a:t>Combining neurons into a neural network</a:t>
            </a:r>
          </a:p>
        </p:txBody>
      </p:sp>
      <p:pic>
        <p:nvPicPr>
          <p:cNvPr id="3" name="Picture 2" descr="A diagram of a triangle with blue circles and black lines&#10;&#10;Description automatically generated">
            <a:extLst>
              <a:ext uri="{FF2B5EF4-FFF2-40B4-BE49-F238E27FC236}">
                <a16:creationId xmlns:a16="http://schemas.microsoft.com/office/drawing/2014/main" id="{D96671C3-E9D6-1861-02FD-420060DE4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020" y="1617840"/>
            <a:ext cx="8100280" cy="3419540"/>
          </a:xfrm>
          <a:prstGeom prst="rect">
            <a:avLst/>
          </a:prstGeom>
        </p:spPr>
      </p:pic>
      <p:sp>
        <p:nvSpPr>
          <p:cNvPr id="2" name="Footer Placeholder 1">
            <a:extLst>
              <a:ext uri="{FF2B5EF4-FFF2-40B4-BE49-F238E27FC236}">
                <a16:creationId xmlns:a16="http://schemas.microsoft.com/office/drawing/2014/main" id="{8736DF0D-19E1-402D-91F9-8BD8372442EC}"/>
              </a:ext>
            </a:extLst>
          </p:cNvPr>
          <p:cNvSpPr>
            <a:spLocks noGrp="1"/>
          </p:cNvSpPr>
          <p:nvPr>
            <p:ph type="ftr" sz="quarter" idx="11"/>
          </p:nvPr>
        </p:nvSpPr>
        <p:spPr/>
        <p:txBody>
          <a:bodyPr/>
          <a:lstStyle/>
          <a:p>
            <a:r>
              <a:rPr lang="en-US"/>
              <a:t>Deep Learning</a:t>
            </a:r>
            <a:endParaRPr lang="en-US" dirty="0"/>
          </a:p>
        </p:txBody>
      </p:sp>
      <p:sp>
        <p:nvSpPr>
          <p:cNvPr id="4" name="Slide Number Placeholder 3">
            <a:extLst>
              <a:ext uri="{FF2B5EF4-FFF2-40B4-BE49-F238E27FC236}">
                <a16:creationId xmlns:a16="http://schemas.microsoft.com/office/drawing/2014/main" id="{49DBEA0A-A601-4CAA-9F10-225F80677E67}"/>
              </a:ext>
            </a:extLst>
          </p:cNvPr>
          <p:cNvSpPr>
            <a:spLocks noGrp="1"/>
          </p:cNvSpPr>
          <p:nvPr>
            <p:ph type="sldNum" sz="quarter" idx="12"/>
          </p:nvPr>
        </p:nvSpPr>
        <p:spPr/>
        <p:txBody>
          <a:bodyPr/>
          <a:lstStyle/>
          <a:p>
            <a:fld id="{8E06CFEE-053A-4A40-A88B-A288F0289482}" type="slidenum">
              <a:rPr lang="en-US" smtClean="0"/>
              <a:t>13</a:t>
            </a:fld>
            <a:endParaRPr lang="en-US"/>
          </a:p>
        </p:txBody>
      </p:sp>
    </p:spTree>
    <p:extLst>
      <p:ext uri="{BB962C8B-B14F-4D97-AF65-F5344CB8AC3E}">
        <p14:creationId xmlns:p14="http://schemas.microsoft.com/office/powerpoint/2010/main" val="1846733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B768565-1C9C-C70F-0800-2361C045FC78}"/>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E702FC13-B0DA-5811-5786-F8EBF9D9D901}"/>
              </a:ext>
            </a:extLst>
          </p:cNvPr>
          <p:cNvSpPr>
            <a:spLocks noGrp="1"/>
          </p:cNvSpPr>
          <p:nvPr>
            <p:ph type="title"/>
          </p:nvPr>
        </p:nvSpPr>
        <p:spPr/>
        <p:txBody>
          <a:bodyPr>
            <a:normAutofit/>
          </a:bodyPr>
          <a:lstStyle/>
          <a:p>
            <a:r>
              <a:rPr lang="en-US" dirty="0"/>
              <a:t>A simple example: Feedforward</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09D9F4D-D996-4DEB-A79D-0228137EB4FF}"/>
                  </a:ext>
                </a:extLst>
              </p:cNvPr>
              <p:cNvSpPr>
                <a:spLocks noGrp="1"/>
              </p:cNvSpPr>
              <p:nvPr>
                <p:ph sz="half" idx="1"/>
              </p:nvPr>
            </p:nvSpPr>
            <p:spPr/>
            <p:txBody>
              <a:bodyPr>
                <a:normAutofit/>
              </a:bodyPr>
              <a:lstStyle/>
              <a:p>
                <a:r>
                  <a:rPr lang="en-US" sz="2000" dirty="0"/>
                  <a:t>Let’s use the network pictured here and assume all neurons have the same weights 𝑤=[0,1], the same bias 𝑏=0, and the same sigmoid activation function. </a:t>
                </a:r>
              </a:p>
              <a:p>
                <a:pPr lvl="1"/>
                <a:r>
                  <a:rPr lang="en-US" sz="1800" dirty="0"/>
                  <a:t>Formula for the sigmoid activation function </a:t>
                </a:r>
              </a:p>
              <a:p>
                <a:pPr marL="457200" lvl="1"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1+</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r>
                                <a:rPr lang="en-US" sz="1800" b="0" i="1" smtClean="0">
                                  <a:latin typeface="Cambria Math" panose="02040503050406030204" pitchFamily="18" charset="0"/>
                                </a:rPr>
                                <m:t>𝑥</m:t>
                              </m:r>
                            </m:sup>
                          </m:sSup>
                        </m:den>
                      </m:f>
                    </m:oMath>
                  </m:oMathPara>
                </a14:m>
                <a:endParaRPr lang="en-US" sz="1800" dirty="0"/>
              </a:p>
              <a:p>
                <a:endParaRPr lang="en-US" sz="2000" dirty="0"/>
              </a:p>
              <a:p>
                <a:r>
                  <a:rPr lang="en-US" sz="2000" dirty="0"/>
                  <a:t>Let ℎ</a:t>
                </a:r>
                <a:r>
                  <a:rPr lang="en-US" sz="2000" baseline="-25000" dirty="0"/>
                  <a:t>1</a:t>
                </a:r>
                <a:r>
                  <a:rPr lang="en-US" sz="2000" dirty="0"/>
                  <a:t>, ℎ</a:t>
                </a:r>
                <a:r>
                  <a:rPr lang="en-US" sz="2000" baseline="-25000" dirty="0"/>
                  <a:t>2</a:t>
                </a:r>
                <a:r>
                  <a:rPr lang="en-US" sz="2000" dirty="0"/>
                  <a:t>, 𝑜</a:t>
                </a:r>
                <a:r>
                  <a:rPr lang="en-US" sz="2000" baseline="-25000" dirty="0"/>
                  <a:t>1</a:t>
                </a:r>
                <a:r>
                  <a:rPr lang="en-US" sz="2000" dirty="0"/>
                  <a:t> denote the outputs of the neurons they represent.</a:t>
                </a:r>
              </a:p>
            </p:txBody>
          </p:sp>
        </mc:Choice>
        <mc:Fallback>
          <p:sp>
            <p:nvSpPr>
              <p:cNvPr id="2" name="Content Placeholder 1">
                <a:extLst>
                  <a:ext uri="{FF2B5EF4-FFF2-40B4-BE49-F238E27FC236}">
                    <a16:creationId xmlns:a16="http://schemas.microsoft.com/office/drawing/2014/main" id="{209D9F4D-D996-4DEB-A79D-0228137EB4FF}"/>
                  </a:ext>
                </a:extLst>
              </p:cNvPr>
              <p:cNvSpPr>
                <a:spLocks noGrp="1" noRot="1" noChangeAspect="1" noMove="1" noResize="1" noEditPoints="1" noAdjustHandles="1" noChangeArrowheads="1" noChangeShapeType="1" noTextEdit="1"/>
              </p:cNvSpPr>
              <p:nvPr>
                <p:ph sz="half" idx="1"/>
              </p:nvPr>
            </p:nvSpPr>
            <p:spPr>
              <a:blipFill>
                <a:blip r:embed="rId3"/>
                <a:stretch>
                  <a:fillRect l="-1059" t="-1261" r="-152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E0DB490-727E-4770-A299-E93EF364C50F}"/>
              </a:ext>
            </a:extLst>
          </p:cNvPr>
          <p:cNvSpPr>
            <a:spLocks noGrp="1"/>
          </p:cNvSpPr>
          <p:nvPr>
            <p:ph type="ftr" sz="quarter" idx="11"/>
          </p:nvPr>
        </p:nvSpPr>
        <p:spPr/>
        <p:txBody>
          <a:bodyPr/>
          <a:lstStyle/>
          <a:p>
            <a:r>
              <a:rPr lang="en-US"/>
              <a:t>Deep Learning</a:t>
            </a:r>
            <a:endParaRPr lang="en-US" dirty="0"/>
          </a:p>
        </p:txBody>
      </p:sp>
      <p:sp>
        <p:nvSpPr>
          <p:cNvPr id="5" name="Slide Number Placeholder 4">
            <a:extLst>
              <a:ext uri="{FF2B5EF4-FFF2-40B4-BE49-F238E27FC236}">
                <a16:creationId xmlns:a16="http://schemas.microsoft.com/office/drawing/2014/main" id="{A033720D-F37A-44E6-B706-15667A7448AC}"/>
              </a:ext>
            </a:extLst>
          </p:cNvPr>
          <p:cNvSpPr>
            <a:spLocks noGrp="1"/>
          </p:cNvSpPr>
          <p:nvPr>
            <p:ph type="sldNum" sz="quarter" idx="12"/>
          </p:nvPr>
        </p:nvSpPr>
        <p:spPr/>
        <p:txBody>
          <a:bodyPr/>
          <a:lstStyle/>
          <a:p>
            <a:fld id="{8E06CFEE-053A-4A40-A88B-A288F0289482}" type="slidenum">
              <a:rPr lang="en-US" smtClean="0"/>
              <a:t>14</a:t>
            </a:fld>
            <a:endParaRPr lang="en-US"/>
          </a:p>
        </p:txBody>
      </p:sp>
      <p:pic>
        <p:nvPicPr>
          <p:cNvPr id="12" name="Content Placeholder 11" descr="A diagram of a triangle with blue circles and black lines&#10;&#10;Description automatically generated">
            <a:extLst>
              <a:ext uri="{FF2B5EF4-FFF2-40B4-BE49-F238E27FC236}">
                <a16:creationId xmlns:a16="http://schemas.microsoft.com/office/drawing/2014/main" id="{4D0AAFF6-9DA8-4739-B8AA-E6BDD7C0A2E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004760"/>
            <a:ext cx="5181600" cy="2187417"/>
          </a:xfrm>
          <a:prstGeom prst="rect">
            <a:avLst/>
          </a:prstGeom>
        </p:spPr>
      </p:pic>
    </p:spTree>
    <p:extLst>
      <p:ext uri="{BB962C8B-B14F-4D97-AF65-F5344CB8AC3E}">
        <p14:creationId xmlns:p14="http://schemas.microsoft.com/office/powerpoint/2010/main" val="2141726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B768565-1C9C-C70F-0800-2361C045FC78}"/>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E702FC13-B0DA-5811-5786-F8EBF9D9D901}"/>
              </a:ext>
            </a:extLst>
          </p:cNvPr>
          <p:cNvSpPr>
            <a:spLocks noGrp="1"/>
          </p:cNvSpPr>
          <p:nvPr>
            <p:ph type="title"/>
          </p:nvPr>
        </p:nvSpPr>
        <p:spPr/>
        <p:txBody>
          <a:bodyPr>
            <a:normAutofit/>
          </a:bodyPr>
          <a:lstStyle/>
          <a:p>
            <a:r>
              <a:rPr lang="en-US" dirty="0"/>
              <a:t>What happen if we pass in the input 𝑥=[2, 3]?</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09D9F4D-D996-4DEB-A79D-0228137EB4FF}"/>
                  </a:ext>
                </a:extLst>
              </p:cNvPr>
              <p:cNvSpPr>
                <a:spLocks noGrp="1"/>
              </p:cNvSpPr>
              <p:nvPr>
                <p:ph sz="half" idx="1"/>
              </p:nvPr>
            </p:nvSpPr>
            <p:spPr/>
            <p:txBody>
              <a:bodyPr>
                <a:noAutofit/>
              </a:bodyPr>
              <a:lstStyle/>
              <a:p>
                <a:r>
                  <a:rPr lang="en-US" dirty="0"/>
                  <a:t>Same weights 𝑤=[0,1]</a:t>
                </a:r>
              </a:p>
              <a:p>
                <a:r>
                  <a:rPr lang="en-US" dirty="0"/>
                  <a:t>Same bias 𝑏=0</a:t>
                </a:r>
              </a:p>
              <a:p>
                <a:r>
                  <a:rPr lang="en-US" dirty="0"/>
                  <a:t>Same sigmoid activation function </a:t>
                </a:r>
                <a14:m>
                  <m:oMath xmlns:m="http://schemas.openxmlformats.org/officeDocument/2006/math">
                    <m:r>
                      <a:rPr lang="en-US" sz="2400" b="0" i="1" smtClean="0">
                        <a:latin typeface="Cambria Math" panose="02040503050406030204" pitchFamily="18" charset="0"/>
                      </a:rPr>
                      <m:t>𝑆</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𝑥</m:t>
                            </m:r>
                          </m:sup>
                        </m:sSup>
                      </m:den>
                    </m:f>
                  </m:oMath>
                </a14:m>
                <a:endParaRPr lang="en-US" dirty="0"/>
              </a:p>
              <a:p>
                <a:r>
                  <a:rPr lang="en-US" dirty="0"/>
                  <a:t>Input 𝑥=[2, 3]</a:t>
                </a:r>
              </a:p>
            </p:txBody>
          </p:sp>
        </mc:Choice>
        <mc:Fallback>
          <p:sp>
            <p:nvSpPr>
              <p:cNvPr id="2" name="Content Placeholder 1">
                <a:extLst>
                  <a:ext uri="{FF2B5EF4-FFF2-40B4-BE49-F238E27FC236}">
                    <a16:creationId xmlns:a16="http://schemas.microsoft.com/office/drawing/2014/main" id="{209D9F4D-D996-4DEB-A79D-0228137EB4FF}"/>
                  </a:ext>
                </a:extLst>
              </p:cNvPr>
              <p:cNvSpPr>
                <a:spLocks noGrp="1" noRot="1" noChangeAspect="1" noMove="1" noResize="1" noEditPoints="1" noAdjustHandles="1" noChangeArrowheads="1" noChangeShapeType="1" noTextEdit="1"/>
              </p:cNvSpPr>
              <p:nvPr>
                <p:ph sz="half" idx="1"/>
              </p:nvPr>
            </p:nvSpPr>
            <p:spPr>
              <a:blipFill>
                <a:blip r:embed="rId3"/>
                <a:stretch>
                  <a:fillRect l="-1647"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03D72B2-457A-41F2-AA9C-5B1AEFD21A9D}"/>
                  </a:ext>
                </a:extLst>
              </p:cNvPr>
              <p:cNvSpPr>
                <a:spLocks noGrp="1"/>
              </p:cNvSpPr>
              <p:nvPr>
                <p:ph sz="half" idx="2"/>
              </p:nvPr>
            </p:nvSpPr>
            <p:spPr>
              <a:xfrm>
                <a:off x="6096000" y="1617283"/>
                <a:ext cx="5495081" cy="4351338"/>
              </a:xfrm>
            </p:spPr>
            <p:txBody>
              <a:bodyPr>
                <a:no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oMath>
                </a14:m>
                <a:endParaRPr lang="en-US" sz="2000" b="0" dirty="0"/>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𝑏</m:t>
                        </m:r>
                      </m:e>
                    </m:d>
                  </m:oMath>
                </a14:m>
                <a:endParaRPr lang="en-US" sz="1800"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0,1</m:t>
                              </m:r>
                            </m:e>
                          </m:d>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2,3</m:t>
                              </m:r>
                            </m:e>
                          </m:d>
                          <m:r>
                            <a:rPr lang="en-US" sz="1800" b="0" i="1" smtClean="0">
                              <a:latin typeface="Cambria Math" panose="02040503050406030204" pitchFamily="18" charset="0"/>
                              <a:ea typeface="Cambria Math" panose="02040503050406030204" pitchFamily="18" charset="0"/>
                            </a:rPr>
                            <m:t>+0</m:t>
                          </m:r>
                        </m:e>
                      </m:d>
                    </m:oMath>
                  </m:oMathPara>
                </a14:m>
                <a:endParaRPr lang="en-US" sz="1800" b="0" dirty="0"/>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×2</m:t>
                              </m:r>
                            </m:e>
                          </m:d>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×3</m:t>
                              </m:r>
                            </m:e>
                          </m:d>
                          <m:r>
                            <a:rPr lang="en-US" sz="1800" b="0" i="1"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m:t>
                          </m:r>
                        </m:e>
                      </m:d>
                    </m:oMath>
                  </m:oMathPara>
                </a14:m>
                <a:endParaRPr lang="en-US" sz="1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3</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1+</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−3</m:t>
                              </m:r>
                            </m:sup>
                          </m:sSup>
                        </m:den>
                      </m:f>
                      <m:r>
                        <a:rPr lang="en-US" sz="1800" b="0" i="1" smtClean="0">
                          <a:latin typeface="Cambria Math" panose="02040503050406030204" pitchFamily="18" charset="0"/>
                        </a:rPr>
                        <m:t>=0.9526</m:t>
                      </m:r>
                    </m:oMath>
                  </m:oMathPara>
                </a14:m>
                <a:endParaRPr lang="en-US" sz="1800" b="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m:t>
                        </m:r>
                      </m:e>
                    </m:d>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m:t>
                        </m:r>
                      </m:e>
                    </m:d>
                  </m:oMath>
                </a14:m>
                <a:endParaRPr lang="en-US" sz="2000" dirty="0"/>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0,1</m:t>
                              </m:r>
                            </m:e>
                          </m:d>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0.9526</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0.9526</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m:t>
                          </m:r>
                        </m:e>
                      </m:d>
                    </m:oMath>
                  </m:oMathPara>
                </a14:m>
                <a:endParaRPr lang="en-US" sz="1800" dirty="0"/>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×0.9526</m:t>
                              </m:r>
                            </m:e>
                          </m:d>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×0.9526</m:t>
                              </m:r>
                            </m:e>
                          </m:d>
                          <m:r>
                            <a:rPr lang="en-US" sz="1800" b="0" i="1"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m:t>
                          </m:r>
                        </m:e>
                      </m:d>
                    </m:oMath>
                  </m:oMathPara>
                </a14:m>
                <a:endParaRPr lang="en-US" sz="1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m:t>
                      </m:r>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b="0" i="1" smtClean="0">
                              <a:latin typeface="Cambria Math" panose="02040503050406030204" pitchFamily="18" charset="0"/>
                            </a:rPr>
                            <m:t>0.9526</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1+</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r>
                                <a:rPr lang="en-US" sz="1800" b="0" i="1" smtClean="0">
                                  <a:latin typeface="Cambria Math" panose="02040503050406030204" pitchFamily="18" charset="0"/>
                                </a:rPr>
                                <m:t>0.9526</m:t>
                              </m:r>
                            </m:sup>
                          </m:sSup>
                        </m:den>
                      </m:f>
                      <m:r>
                        <a:rPr lang="en-US" sz="1800" b="0" i="1" smtClean="0">
                          <a:latin typeface="Cambria Math" panose="02040503050406030204" pitchFamily="18" charset="0"/>
                        </a:rPr>
                        <m:t>=</m:t>
                      </m:r>
                      <m:r>
                        <a:rPr lang="en-US" sz="1800" b="0" i="1" smtClean="0">
                          <a:latin typeface="Cambria Math" panose="02040503050406030204" pitchFamily="18" charset="0"/>
                        </a:rPr>
                        <m:t>0.7216</m:t>
                      </m:r>
                    </m:oMath>
                  </m:oMathPara>
                </a14:m>
                <a:endParaRPr lang="en-US" sz="1800" dirty="0"/>
              </a:p>
              <a:p>
                <a:endParaRPr lang="en-US" sz="2000" dirty="0"/>
              </a:p>
              <a:p>
                <a:endParaRPr lang="en-US" sz="2000" dirty="0"/>
              </a:p>
            </p:txBody>
          </p:sp>
        </mc:Choice>
        <mc:Fallback>
          <p:sp>
            <p:nvSpPr>
              <p:cNvPr id="3" name="Content Placeholder 2">
                <a:extLst>
                  <a:ext uri="{FF2B5EF4-FFF2-40B4-BE49-F238E27FC236}">
                    <a16:creationId xmlns:a16="http://schemas.microsoft.com/office/drawing/2014/main" id="{C03D72B2-457A-41F2-AA9C-5B1AEFD21A9D}"/>
                  </a:ext>
                </a:extLst>
              </p:cNvPr>
              <p:cNvSpPr>
                <a:spLocks noGrp="1" noRot="1" noChangeAspect="1" noMove="1" noResize="1" noEditPoints="1" noAdjustHandles="1" noChangeArrowheads="1" noChangeShapeType="1" noTextEdit="1"/>
              </p:cNvSpPr>
              <p:nvPr>
                <p:ph sz="half" idx="2"/>
              </p:nvPr>
            </p:nvSpPr>
            <p:spPr>
              <a:xfrm>
                <a:off x="6096000" y="1617283"/>
                <a:ext cx="5495081" cy="4351338"/>
              </a:xfrm>
              <a:blipFill>
                <a:blip r:embed="rId4"/>
                <a:stretch>
                  <a:fillRect l="-999" t="-1120" b="-462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E0DB490-727E-4770-A299-E93EF364C50F}"/>
              </a:ext>
            </a:extLst>
          </p:cNvPr>
          <p:cNvSpPr>
            <a:spLocks noGrp="1"/>
          </p:cNvSpPr>
          <p:nvPr>
            <p:ph type="ftr" sz="quarter" idx="11"/>
          </p:nvPr>
        </p:nvSpPr>
        <p:spPr/>
        <p:txBody>
          <a:bodyPr/>
          <a:lstStyle/>
          <a:p>
            <a:r>
              <a:rPr lang="en-US"/>
              <a:t>Deep Learning</a:t>
            </a:r>
            <a:endParaRPr lang="en-US" dirty="0"/>
          </a:p>
        </p:txBody>
      </p:sp>
      <p:sp>
        <p:nvSpPr>
          <p:cNvPr id="5" name="Slide Number Placeholder 4">
            <a:extLst>
              <a:ext uri="{FF2B5EF4-FFF2-40B4-BE49-F238E27FC236}">
                <a16:creationId xmlns:a16="http://schemas.microsoft.com/office/drawing/2014/main" id="{A033720D-F37A-44E6-B706-15667A7448AC}"/>
              </a:ext>
            </a:extLst>
          </p:cNvPr>
          <p:cNvSpPr>
            <a:spLocks noGrp="1"/>
          </p:cNvSpPr>
          <p:nvPr>
            <p:ph type="sldNum" sz="quarter" idx="12"/>
          </p:nvPr>
        </p:nvSpPr>
        <p:spPr/>
        <p:txBody>
          <a:bodyPr/>
          <a:lstStyle/>
          <a:p>
            <a:fld id="{8E06CFEE-053A-4A40-A88B-A288F0289482}" type="slidenum">
              <a:rPr lang="en-US" smtClean="0"/>
              <a:t>15</a:t>
            </a:fld>
            <a:endParaRPr lang="en-US"/>
          </a:p>
        </p:txBody>
      </p:sp>
    </p:spTree>
    <p:extLst>
      <p:ext uri="{BB962C8B-B14F-4D97-AF65-F5344CB8AC3E}">
        <p14:creationId xmlns:p14="http://schemas.microsoft.com/office/powerpoint/2010/main" val="22368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F56A4D5-DDC5-2739-58F2-3742C8AB1F7B}"/>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E37E8FC4-F69F-391D-6135-56A9176F044E}"/>
              </a:ext>
            </a:extLst>
          </p:cNvPr>
          <p:cNvSpPr>
            <a:spLocks noGrp="1"/>
          </p:cNvSpPr>
          <p:nvPr>
            <p:ph type="title"/>
          </p:nvPr>
        </p:nvSpPr>
        <p:spPr/>
        <p:txBody>
          <a:bodyPr>
            <a:normAutofit/>
          </a:bodyPr>
          <a:lstStyle/>
          <a:p>
            <a:r>
              <a:rPr lang="en-US" dirty="0"/>
              <a:t>Input layer is responsible for receiving the raw input data</a:t>
            </a:r>
          </a:p>
        </p:txBody>
      </p:sp>
      <p:pic>
        <p:nvPicPr>
          <p:cNvPr id="2" name="Picture 1">
            <a:extLst>
              <a:ext uri="{FF2B5EF4-FFF2-40B4-BE49-F238E27FC236}">
                <a16:creationId xmlns:a16="http://schemas.microsoft.com/office/drawing/2014/main" id="{FD92119A-7984-8CED-5E9D-0753DBD98E26}"/>
              </a:ext>
            </a:extLst>
          </p:cNvPr>
          <p:cNvPicPr>
            <a:picLocks noChangeAspect="1"/>
          </p:cNvPicPr>
          <p:nvPr/>
        </p:nvPicPr>
        <p:blipFill>
          <a:blip r:embed="rId3"/>
          <a:stretch>
            <a:fillRect/>
          </a:stretch>
        </p:blipFill>
        <p:spPr>
          <a:xfrm>
            <a:off x="4199684" y="1437192"/>
            <a:ext cx="5960284" cy="3983616"/>
          </a:xfrm>
          <a:prstGeom prst="rect">
            <a:avLst/>
          </a:prstGeom>
        </p:spPr>
      </p:pic>
      <p:sp>
        <p:nvSpPr>
          <p:cNvPr id="4" name="Rounded Rectangle 3">
            <a:extLst>
              <a:ext uri="{FF2B5EF4-FFF2-40B4-BE49-F238E27FC236}">
                <a16:creationId xmlns:a16="http://schemas.microsoft.com/office/drawing/2014/main" id="{E34A7202-6D4B-E190-B6A4-B8FBFFAC1145}"/>
              </a:ext>
            </a:extLst>
          </p:cNvPr>
          <p:cNvSpPr/>
          <p:nvPr/>
        </p:nvSpPr>
        <p:spPr>
          <a:xfrm>
            <a:off x="4740813" y="1545073"/>
            <a:ext cx="908490" cy="3767854"/>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BBE6A1-0C49-A48B-BE43-22E77E96B6CE}"/>
              </a:ext>
            </a:extLst>
          </p:cNvPr>
          <p:cNvSpPr txBox="1"/>
          <p:nvPr/>
        </p:nvSpPr>
        <p:spPr>
          <a:xfrm>
            <a:off x="644973" y="2535661"/>
            <a:ext cx="3006067" cy="2031325"/>
          </a:xfrm>
          <a:prstGeom prst="rect">
            <a:avLst/>
          </a:prstGeom>
          <a:noFill/>
        </p:spPr>
        <p:txBody>
          <a:bodyPr wrap="square" rtlCol="0">
            <a:spAutoFit/>
          </a:bodyPr>
          <a:lstStyle/>
          <a:p>
            <a:r>
              <a:rPr lang="en-US" dirty="0">
                <a:solidFill>
                  <a:srgbClr val="000000"/>
                </a:solidFill>
                <a:latin typeface="Acherus Grotesque" panose="02000505000000020004" pitchFamily="50" charset="0"/>
              </a:rPr>
              <a:t>Raw input data</a:t>
            </a:r>
            <a:r>
              <a:rPr lang="en-US" b="0" i="0" u="none" strike="noStrike" dirty="0">
                <a:solidFill>
                  <a:srgbClr val="000000"/>
                </a:solidFill>
                <a:effectLst/>
                <a:latin typeface="Acherus Grotesque" panose="02000505000000020004" pitchFamily="50" charset="0"/>
              </a:rPr>
              <a:t> could be in various forms such as images, text, or numerical data, and passing it to the next layers in the network.</a:t>
            </a:r>
            <a:endParaRPr lang="en-US" dirty="0">
              <a:latin typeface="Acherus Grotesque" panose="02000505000000020004" pitchFamily="50" charset="0"/>
            </a:endParaRPr>
          </a:p>
          <a:p>
            <a:endParaRPr lang="en-US" b="0" i="0" u="none" strike="noStrike" dirty="0">
              <a:solidFill>
                <a:srgbClr val="000000"/>
              </a:solidFill>
              <a:effectLst/>
              <a:latin typeface="-webkit-standard"/>
            </a:endParaRPr>
          </a:p>
        </p:txBody>
      </p:sp>
      <p:sp>
        <p:nvSpPr>
          <p:cNvPr id="8" name="Rounded Rectangle 7">
            <a:extLst>
              <a:ext uri="{FF2B5EF4-FFF2-40B4-BE49-F238E27FC236}">
                <a16:creationId xmlns:a16="http://schemas.microsoft.com/office/drawing/2014/main" id="{0007001E-9D69-B0CC-0962-39DE6EDE0D14}"/>
              </a:ext>
            </a:extLst>
          </p:cNvPr>
          <p:cNvSpPr/>
          <p:nvPr/>
        </p:nvSpPr>
        <p:spPr>
          <a:xfrm>
            <a:off x="581193" y="2184175"/>
            <a:ext cx="3133629" cy="2382812"/>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BE77862-8A1E-222F-FFA9-AA007CCC162E}"/>
              </a:ext>
            </a:extLst>
          </p:cNvPr>
          <p:cNvSpPr/>
          <p:nvPr/>
        </p:nvSpPr>
        <p:spPr>
          <a:xfrm>
            <a:off x="3924886" y="3249637"/>
            <a:ext cx="689317" cy="516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B348FEEE-BF33-47A9-8202-2167B6615D06}"/>
              </a:ext>
            </a:extLst>
          </p:cNvPr>
          <p:cNvSpPr>
            <a:spLocks noGrp="1"/>
          </p:cNvSpPr>
          <p:nvPr>
            <p:ph type="ftr" sz="quarter" idx="11"/>
          </p:nvPr>
        </p:nvSpPr>
        <p:spPr/>
        <p:txBody>
          <a:bodyPr/>
          <a:lstStyle/>
          <a:p>
            <a:r>
              <a:rPr lang="en-US"/>
              <a:t>Deep Learning</a:t>
            </a:r>
            <a:endParaRPr lang="en-US" dirty="0"/>
          </a:p>
        </p:txBody>
      </p:sp>
      <p:sp>
        <p:nvSpPr>
          <p:cNvPr id="5" name="Slide Number Placeholder 4">
            <a:extLst>
              <a:ext uri="{FF2B5EF4-FFF2-40B4-BE49-F238E27FC236}">
                <a16:creationId xmlns:a16="http://schemas.microsoft.com/office/drawing/2014/main" id="{A0BBD04C-A1FB-4711-A1B8-46D8EC8C8729}"/>
              </a:ext>
            </a:extLst>
          </p:cNvPr>
          <p:cNvSpPr>
            <a:spLocks noGrp="1"/>
          </p:cNvSpPr>
          <p:nvPr>
            <p:ph type="sldNum" sz="quarter" idx="12"/>
          </p:nvPr>
        </p:nvSpPr>
        <p:spPr/>
        <p:txBody>
          <a:bodyPr/>
          <a:lstStyle/>
          <a:p>
            <a:fld id="{8E06CFEE-053A-4A40-A88B-A288F0289482}" type="slidenum">
              <a:rPr lang="en-US" smtClean="0"/>
              <a:t>16</a:t>
            </a:fld>
            <a:endParaRPr lang="en-US"/>
          </a:p>
        </p:txBody>
      </p:sp>
    </p:spTree>
    <p:extLst>
      <p:ext uri="{BB962C8B-B14F-4D97-AF65-F5344CB8AC3E}">
        <p14:creationId xmlns:p14="http://schemas.microsoft.com/office/powerpoint/2010/main" val="393875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63700EE-10EF-3F32-5890-A076F1296AC9}"/>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97D82C26-8738-2EBC-9765-C06F472E0DEF}"/>
              </a:ext>
            </a:extLst>
          </p:cNvPr>
          <p:cNvSpPr>
            <a:spLocks noGrp="1"/>
          </p:cNvSpPr>
          <p:nvPr>
            <p:ph type="title"/>
          </p:nvPr>
        </p:nvSpPr>
        <p:spPr/>
        <p:txBody>
          <a:bodyPr>
            <a:normAutofit/>
          </a:bodyPr>
          <a:lstStyle/>
          <a:p>
            <a:r>
              <a:rPr lang="en-US" dirty="0"/>
              <a:t>Hidden layer applies a weighted sum and a bias to the inputs from the previous layer</a:t>
            </a:r>
          </a:p>
        </p:txBody>
      </p:sp>
      <p:sp>
        <p:nvSpPr>
          <p:cNvPr id="3" name="Footer Placeholder 2">
            <a:extLst>
              <a:ext uri="{FF2B5EF4-FFF2-40B4-BE49-F238E27FC236}">
                <a16:creationId xmlns:a16="http://schemas.microsoft.com/office/drawing/2014/main" id="{1ACEA748-C04B-4FF5-B28E-D81BC8A32A57}"/>
              </a:ext>
            </a:extLst>
          </p:cNvPr>
          <p:cNvSpPr>
            <a:spLocks noGrp="1"/>
          </p:cNvSpPr>
          <p:nvPr>
            <p:ph type="ftr" sz="quarter" idx="11"/>
          </p:nvPr>
        </p:nvSpPr>
        <p:spPr/>
        <p:txBody>
          <a:bodyPr/>
          <a:lstStyle/>
          <a:p>
            <a:r>
              <a:rPr lang="en-US"/>
              <a:t>Deep Learning</a:t>
            </a:r>
            <a:endParaRPr lang="en-US" dirty="0"/>
          </a:p>
        </p:txBody>
      </p:sp>
      <p:sp>
        <p:nvSpPr>
          <p:cNvPr id="5" name="Slide Number Placeholder 4">
            <a:extLst>
              <a:ext uri="{FF2B5EF4-FFF2-40B4-BE49-F238E27FC236}">
                <a16:creationId xmlns:a16="http://schemas.microsoft.com/office/drawing/2014/main" id="{23CECD16-6462-4644-849B-78207F26EE9D}"/>
              </a:ext>
            </a:extLst>
          </p:cNvPr>
          <p:cNvSpPr>
            <a:spLocks noGrp="1"/>
          </p:cNvSpPr>
          <p:nvPr>
            <p:ph type="sldNum" sz="quarter" idx="12"/>
          </p:nvPr>
        </p:nvSpPr>
        <p:spPr/>
        <p:txBody>
          <a:bodyPr/>
          <a:lstStyle/>
          <a:p>
            <a:fld id="{8E06CFEE-053A-4A40-A88B-A288F0289482}" type="slidenum">
              <a:rPr lang="en-US" smtClean="0"/>
              <a:t>17</a:t>
            </a:fld>
            <a:endParaRPr lang="en-US"/>
          </a:p>
        </p:txBody>
      </p:sp>
      <p:pic>
        <p:nvPicPr>
          <p:cNvPr id="2" name="Picture 1">
            <a:extLst>
              <a:ext uri="{FF2B5EF4-FFF2-40B4-BE49-F238E27FC236}">
                <a16:creationId xmlns:a16="http://schemas.microsoft.com/office/drawing/2014/main" id="{D9FC1A5C-ACEB-B30B-1AA4-77768DD2DD8D}"/>
              </a:ext>
            </a:extLst>
          </p:cNvPr>
          <p:cNvPicPr>
            <a:picLocks noChangeAspect="1"/>
          </p:cNvPicPr>
          <p:nvPr/>
        </p:nvPicPr>
        <p:blipFill>
          <a:blip r:embed="rId3"/>
          <a:stretch>
            <a:fillRect/>
          </a:stretch>
        </p:blipFill>
        <p:spPr>
          <a:xfrm>
            <a:off x="4199684" y="1437192"/>
            <a:ext cx="5960284" cy="3983616"/>
          </a:xfrm>
          <a:prstGeom prst="rect">
            <a:avLst/>
          </a:prstGeom>
        </p:spPr>
      </p:pic>
      <p:sp>
        <p:nvSpPr>
          <p:cNvPr id="4" name="Rounded Rectangle 3">
            <a:extLst>
              <a:ext uri="{FF2B5EF4-FFF2-40B4-BE49-F238E27FC236}">
                <a16:creationId xmlns:a16="http://schemas.microsoft.com/office/drawing/2014/main" id="{CC040E75-49B0-ED45-D702-7C3961B37D01}"/>
              </a:ext>
            </a:extLst>
          </p:cNvPr>
          <p:cNvSpPr/>
          <p:nvPr/>
        </p:nvSpPr>
        <p:spPr>
          <a:xfrm>
            <a:off x="6669309" y="1584903"/>
            <a:ext cx="908490" cy="3767854"/>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6711A9-D01B-F0D2-49AD-79C2EF12078D}"/>
              </a:ext>
            </a:extLst>
          </p:cNvPr>
          <p:cNvSpPr txBox="1"/>
          <p:nvPr/>
        </p:nvSpPr>
        <p:spPr>
          <a:xfrm>
            <a:off x="653858" y="2317143"/>
            <a:ext cx="3133629" cy="1754326"/>
          </a:xfrm>
          <a:prstGeom prst="rect">
            <a:avLst/>
          </a:prstGeom>
          <a:noFill/>
        </p:spPr>
        <p:txBody>
          <a:bodyPr wrap="square" rtlCol="0">
            <a:spAutoFit/>
          </a:bodyPr>
          <a:lstStyle/>
          <a:p>
            <a:endParaRPr lang="en-US" b="0" i="0" u="none" strike="noStrike" dirty="0">
              <a:solidFill>
                <a:srgbClr val="000000"/>
              </a:solidFill>
              <a:effectLst/>
              <a:latin typeface="Acherus Grotesque" panose="02000505000000020004" pitchFamily="50" charset="0"/>
            </a:endParaRPr>
          </a:p>
          <a:p>
            <a:r>
              <a:rPr lang="en-US" b="0" i="0" u="none" strike="noStrike" dirty="0">
                <a:solidFill>
                  <a:srgbClr val="000000"/>
                </a:solidFill>
                <a:effectLst/>
                <a:latin typeface="Acherus Grotesque" panose="02000505000000020004" pitchFamily="50" charset="0"/>
              </a:rPr>
              <a:t>By using the activation function, the hidden layer enables the network to learn complex patterns in the data.</a:t>
            </a:r>
          </a:p>
        </p:txBody>
      </p:sp>
      <p:sp>
        <p:nvSpPr>
          <p:cNvPr id="8" name="Rounded Rectangle 7">
            <a:extLst>
              <a:ext uri="{FF2B5EF4-FFF2-40B4-BE49-F238E27FC236}">
                <a16:creationId xmlns:a16="http://schemas.microsoft.com/office/drawing/2014/main" id="{7A85607C-EF18-3421-3897-667960205444}"/>
              </a:ext>
            </a:extLst>
          </p:cNvPr>
          <p:cNvSpPr/>
          <p:nvPr/>
        </p:nvSpPr>
        <p:spPr>
          <a:xfrm>
            <a:off x="581193" y="2184175"/>
            <a:ext cx="3206294" cy="2212462"/>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E1A4AE5-01A1-A3E9-98CA-5364400456AA}"/>
              </a:ext>
            </a:extLst>
          </p:cNvPr>
          <p:cNvSpPr/>
          <p:nvPr/>
        </p:nvSpPr>
        <p:spPr>
          <a:xfrm>
            <a:off x="3924886" y="3249637"/>
            <a:ext cx="689317" cy="516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558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04D6BB8-9703-55C7-FE07-ECB8D2474874}"/>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3D9AB09B-9746-670B-D232-92AFF58A6D40}"/>
              </a:ext>
            </a:extLst>
          </p:cNvPr>
          <p:cNvSpPr>
            <a:spLocks noGrp="1"/>
          </p:cNvSpPr>
          <p:nvPr>
            <p:ph type="title"/>
          </p:nvPr>
        </p:nvSpPr>
        <p:spPr/>
        <p:txBody>
          <a:bodyPr>
            <a:normAutofit/>
          </a:bodyPr>
          <a:lstStyle/>
          <a:p>
            <a:r>
              <a:rPr lang="en-US" dirty="0"/>
              <a:t>Output layer receives the processed data from the last hidden layer</a:t>
            </a:r>
          </a:p>
        </p:txBody>
      </p:sp>
      <p:sp>
        <p:nvSpPr>
          <p:cNvPr id="3" name="Footer Placeholder 2">
            <a:extLst>
              <a:ext uri="{FF2B5EF4-FFF2-40B4-BE49-F238E27FC236}">
                <a16:creationId xmlns:a16="http://schemas.microsoft.com/office/drawing/2014/main" id="{1A0579A2-AE9E-4EF1-BBCF-206F3A6B1811}"/>
              </a:ext>
            </a:extLst>
          </p:cNvPr>
          <p:cNvSpPr>
            <a:spLocks noGrp="1"/>
          </p:cNvSpPr>
          <p:nvPr>
            <p:ph type="ftr" sz="quarter" idx="11"/>
          </p:nvPr>
        </p:nvSpPr>
        <p:spPr/>
        <p:txBody>
          <a:bodyPr/>
          <a:lstStyle/>
          <a:p>
            <a:r>
              <a:rPr lang="en-US"/>
              <a:t>Deep Learning</a:t>
            </a:r>
            <a:endParaRPr lang="en-US" dirty="0"/>
          </a:p>
        </p:txBody>
      </p:sp>
      <p:sp>
        <p:nvSpPr>
          <p:cNvPr id="5" name="Slide Number Placeholder 4">
            <a:extLst>
              <a:ext uri="{FF2B5EF4-FFF2-40B4-BE49-F238E27FC236}">
                <a16:creationId xmlns:a16="http://schemas.microsoft.com/office/drawing/2014/main" id="{9F526D5B-0626-480F-8D08-596C32E38685}"/>
              </a:ext>
            </a:extLst>
          </p:cNvPr>
          <p:cNvSpPr>
            <a:spLocks noGrp="1"/>
          </p:cNvSpPr>
          <p:nvPr>
            <p:ph type="sldNum" sz="quarter" idx="12"/>
          </p:nvPr>
        </p:nvSpPr>
        <p:spPr/>
        <p:txBody>
          <a:bodyPr/>
          <a:lstStyle/>
          <a:p>
            <a:fld id="{8E06CFEE-053A-4A40-A88B-A288F0289482}" type="slidenum">
              <a:rPr lang="en-US" smtClean="0"/>
              <a:t>18</a:t>
            </a:fld>
            <a:endParaRPr lang="en-US"/>
          </a:p>
        </p:txBody>
      </p:sp>
      <p:pic>
        <p:nvPicPr>
          <p:cNvPr id="2" name="Picture 1">
            <a:extLst>
              <a:ext uri="{FF2B5EF4-FFF2-40B4-BE49-F238E27FC236}">
                <a16:creationId xmlns:a16="http://schemas.microsoft.com/office/drawing/2014/main" id="{80793160-9E8E-A2CD-B371-E56B61826192}"/>
              </a:ext>
            </a:extLst>
          </p:cNvPr>
          <p:cNvPicPr>
            <a:picLocks noChangeAspect="1"/>
          </p:cNvPicPr>
          <p:nvPr/>
        </p:nvPicPr>
        <p:blipFill>
          <a:blip r:embed="rId3"/>
          <a:stretch>
            <a:fillRect/>
          </a:stretch>
        </p:blipFill>
        <p:spPr>
          <a:xfrm>
            <a:off x="4199684" y="1437192"/>
            <a:ext cx="5960284" cy="3983616"/>
          </a:xfrm>
          <a:prstGeom prst="rect">
            <a:avLst/>
          </a:prstGeom>
        </p:spPr>
      </p:pic>
      <p:sp>
        <p:nvSpPr>
          <p:cNvPr id="4" name="Rounded Rectangle 3">
            <a:extLst>
              <a:ext uri="{FF2B5EF4-FFF2-40B4-BE49-F238E27FC236}">
                <a16:creationId xmlns:a16="http://schemas.microsoft.com/office/drawing/2014/main" id="{F0B2ED5C-D813-A1A3-56B0-494625C6C378}"/>
              </a:ext>
            </a:extLst>
          </p:cNvPr>
          <p:cNvSpPr/>
          <p:nvPr/>
        </p:nvSpPr>
        <p:spPr>
          <a:xfrm>
            <a:off x="8596582" y="1545073"/>
            <a:ext cx="908490" cy="3767854"/>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96BAF7-CA5F-8611-9DF4-BE0ED0C520BA}"/>
              </a:ext>
            </a:extLst>
          </p:cNvPr>
          <p:cNvSpPr txBox="1"/>
          <p:nvPr/>
        </p:nvSpPr>
        <p:spPr>
          <a:xfrm>
            <a:off x="653858" y="2317143"/>
            <a:ext cx="3133629" cy="2308324"/>
          </a:xfrm>
          <a:prstGeom prst="rect">
            <a:avLst/>
          </a:prstGeom>
          <a:noFill/>
        </p:spPr>
        <p:txBody>
          <a:bodyPr wrap="square" rtlCol="0">
            <a:spAutoFit/>
          </a:bodyPr>
          <a:lstStyle/>
          <a:p>
            <a:r>
              <a:rPr lang="en-US" b="0" i="0" u="none" strike="noStrike" dirty="0">
                <a:solidFill>
                  <a:srgbClr val="000000"/>
                </a:solidFill>
                <a:effectLst/>
                <a:latin typeface="Acherus Grotesque" panose="02000505000000020004" pitchFamily="50" charset="0"/>
              </a:rPr>
              <a:t>Output layer applies an activation function to generate the output, which could be class labels, probabilities, or continuous values, depending on the task.</a:t>
            </a:r>
          </a:p>
          <a:p>
            <a:pPr marL="285750" indent="-285750">
              <a:buFont typeface="Arial" panose="020B0604020202020204" pitchFamily="34" charset="0"/>
              <a:buChar char="•"/>
            </a:pPr>
            <a:endParaRPr lang="en-US" b="0" i="0" u="none" strike="noStrike" dirty="0">
              <a:solidFill>
                <a:srgbClr val="000000"/>
              </a:solidFill>
              <a:effectLst/>
              <a:latin typeface="-webkit-standard"/>
            </a:endParaRPr>
          </a:p>
        </p:txBody>
      </p:sp>
      <p:sp>
        <p:nvSpPr>
          <p:cNvPr id="8" name="Rounded Rectangle 7">
            <a:extLst>
              <a:ext uri="{FF2B5EF4-FFF2-40B4-BE49-F238E27FC236}">
                <a16:creationId xmlns:a16="http://schemas.microsoft.com/office/drawing/2014/main" id="{70C987F5-5EF1-57EB-37D2-4173939A8C73}"/>
              </a:ext>
            </a:extLst>
          </p:cNvPr>
          <p:cNvSpPr/>
          <p:nvPr/>
        </p:nvSpPr>
        <p:spPr>
          <a:xfrm>
            <a:off x="557938" y="2148520"/>
            <a:ext cx="3206294" cy="247694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40FB2A3C-3676-896D-934C-1BE709511085}"/>
              </a:ext>
            </a:extLst>
          </p:cNvPr>
          <p:cNvSpPr/>
          <p:nvPr/>
        </p:nvSpPr>
        <p:spPr>
          <a:xfrm>
            <a:off x="3924886" y="3249637"/>
            <a:ext cx="689317" cy="516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31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29814C1-CBCA-56DA-8B19-B8D6876186A9}"/>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FC88F989-693C-7267-8AF6-CABBE049DE66}"/>
              </a:ext>
            </a:extLst>
          </p:cNvPr>
          <p:cNvSpPr>
            <a:spLocks noGrp="1"/>
          </p:cNvSpPr>
          <p:nvPr>
            <p:ph type="title"/>
          </p:nvPr>
        </p:nvSpPr>
        <p:spPr/>
        <p:txBody>
          <a:bodyPr>
            <a:normAutofit fontScale="90000"/>
          </a:bodyPr>
          <a:lstStyle/>
          <a:p>
            <a:r>
              <a:rPr lang="en-US" dirty="0"/>
              <a:t>Multilayer Perceptron (MLP) is an expanded version </a:t>
            </a:r>
            <a:br>
              <a:rPr lang="en-US" dirty="0"/>
            </a:br>
            <a:r>
              <a:rPr lang="en-US" dirty="0"/>
              <a:t>of a simple neural network that has more than one hidden layer</a:t>
            </a:r>
          </a:p>
        </p:txBody>
      </p:sp>
      <p:sp>
        <p:nvSpPr>
          <p:cNvPr id="8" name="Footer Placeholder 4">
            <a:extLst>
              <a:ext uri="{FF2B5EF4-FFF2-40B4-BE49-F238E27FC236}">
                <a16:creationId xmlns:a16="http://schemas.microsoft.com/office/drawing/2014/main" id="{57D19CAB-A7CE-4EB2-A9B7-9D1CB287EAD8}"/>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DCF8BD85-028F-46D7-89CF-20CF73597F70}"/>
              </a:ext>
            </a:extLst>
          </p:cNvPr>
          <p:cNvSpPr>
            <a:spLocks noGrp="1"/>
          </p:cNvSpPr>
          <p:nvPr>
            <p:ph type="sldNum" sz="quarter" idx="12"/>
          </p:nvPr>
        </p:nvSpPr>
        <p:spPr/>
        <p:txBody>
          <a:bodyPr/>
          <a:lstStyle/>
          <a:p>
            <a:fld id="{8E06CFEE-053A-4A40-A88B-A288F0289482}" type="slidenum">
              <a:rPr lang="en-US" smtClean="0"/>
              <a:t>19</a:t>
            </a:fld>
            <a:endParaRPr lang="en-US"/>
          </a:p>
        </p:txBody>
      </p:sp>
      <p:pic>
        <p:nvPicPr>
          <p:cNvPr id="4" name="Picture 3">
            <a:extLst>
              <a:ext uri="{FF2B5EF4-FFF2-40B4-BE49-F238E27FC236}">
                <a16:creationId xmlns:a16="http://schemas.microsoft.com/office/drawing/2014/main" id="{02985472-44FF-AA19-96E7-C34E162426EA}"/>
              </a:ext>
            </a:extLst>
          </p:cNvPr>
          <p:cNvPicPr>
            <a:picLocks noChangeAspect="1"/>
          </p:cNvPicPr>
          <p:nvPr/>
        </p:nvPicPr>
        <p:blipFill>
          <a:blip r:embed="rId3"/>
          <a:stretch>
            <a:fillRect/>
          </a:stretch>
        </p:blipFill>
        <p:spPr>
          <a:xfrm>
            <a:off x="3350126" y="1473972"/>
            <a:ext cx="5335630" cy="5018903"/>
          </a:xfrm>
          <a:prstGeom prst="rect">
            <a:avLst/>
          </a:prstGeom>
        </p:spPr>
      </p:pic>
      <p:sp>
        <p:nvSpPr>
          <p:cNvPr id="5" name="TextBox 4">
            <a:extLst>
              <a:ext uri="{FF2B5EF4-FFF2-40B4-BE49-F238E27FC236}">
                <a16:creationId xmlns:a16="http://schemas.microsoft.com/office/drawing/2014/main" id="{22483AB4-A326-1BCB-B394-FAB4EC8A3630}"/>
              </a:ext>
            </a:extLst>
          </p:cNvPr>
          <p:cNvSpPr txBox="1"/>
          <p:nvPr/>
        </p:nvSpPr>
        <p:spPr>
          <a:xfrm>
            <a:off x="0" y="6596390"/>
            <a:ext cx="3206327" cy="261610"/>
          </a:xfrm>
          <a:prstGeom prst="rect">
            <a:avLst/>
          </a:prstGeom>
          <a:noFill/>
        </p:spPr>
        <p:txBody>
          <a:bodyPr wrap="none" rtlCol="0">
            <a:spAutoFit/>
          </a:bodyPr>
          <a:lstStyle/>
          <a:p>
            <a:r>
              <a:rPr lang="en-US" sz="1100" b="0" i="0" u="none" strike="noStrike" dirty="0">
                <a:solidFill>
                  <a:srgbClr val="000000"/>
                </a:solidFill>
                <a:effectLst/>
                <a:latin typeface="Acherus Grotesque" panose="02000505000000020004" pitchFamily="50" charset="0"/>
              </a:rPr>
              <a:t>Resource: </a:t>
            </a:r>
            <a:r>
              <a:rPr lang="en-US" sz="1100" dirty="0">
                <a:solidFill>
                  <a:srgbClr val="0000FF"/>
                </a:solidFill>
                <a:effectLst/>
                <a:latin typeface="Acherus Grotesque" panose="02000505000000020004" pitchFamily="50" charset="0"/>
              </a:rPr>
              <a:t>http://playground.tensorflow.org </a:t>
            </a:r>
            <a:endParaRPr lang="en-US" sz="1100" dirty="0">
              <a:effectLst/>
              <a:latin typeface="Acherus Grotesque" panose="02000505000000020004" pitchFamily="50" charset="0"/>
            </a:endParaRPr>
          </a:p>
        </p:txBody>
      </p:sp>
    </p:spTree>
    <p:extLst>
      <p:ext uri="{BB962C8B-B14F-4D97-AF65-F5344CB8AC3E}">
        <p14:creationId xmlns:p14="http://schemas.microsoft.com/office/powerpoint/2010/main" val="1507003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2EE96-6887-45A9-BA48-B840F9595F80}"/>
              </a:ext>
            </a:extLst>
          </p:cNvPr>
          <p:cNvSpPr>
            <a:spLocks noGrp="1"/>
          </p:cNvSpPr>
          <p:nvPr>
            <p:ph type="title"/>
          </p:nvPr>
        </p:nvSpPr>
        <p:spPr/>
        <p:txBody>
          <a:bodyPr/>
          <a:lstStyle/>
          <a:p>
            <a:r>
              <a:rPr lang="en-US" dirty="0"/>
              <a:t>At the end of this module, you should be able to:</a:t>
            </a:r>
          </a:p>
        </p:txBody>
      </p:sp>
      <p:sp>
        <p:nvSpPr>
          <p:cNvPr id="3" name="Content Placeholder 2">
            <a:extLst>
              <a:ext uri="{FF2B5EF4-FFF2-40B4-BE49-F238E27FC236}">
                <a16:creationId xmlns:a16="http://schemas.microsoft.com/office/drawing/2014/main" id="{0A8441A9-0664-4263-A738-4A1B910C54A7}"/>
              </a:ext>
            </a:extLst>
          </p:cNvPr>
          <p:cNvSpPr>
            <a:spLocks noGrp="1"/>
          </p:cNvSpPr>
          <p:nvPr>
            <p:ph idx="1"/>
          </p:nvPr>
        </p:nvSpPr>
        <p:spPr/>
        <p:txBody>
          <a:bodyPr/>
          <a:lstStyle/>
          <a:p>
            <a:r>
              <a:rPr lang="en-US" dirty="0"/>
              <a:t>Describe the general ideas behind neural networks</a:t>
            </a:r>
          </a:p>
          <a:p>
            <a:r>
              <a:rPr lang="en-US" dirty="0"/>
              <a:t>Describe situations in which neural networks would be useful</a:t>
            </a:r>
          </a:p>
          <a:p>
            <a:r>
              <a:rPr lang="en-US" dirty="0"/>
              <a:t>Describe the general procedures for Convolution Neural Networks (CNN), Recurrent Neural Networks (RNN), Gradient Descent, Back Propagation, and Dropout Learning</a:t>
            </a:r>
          </a:p>
          <a:p>
            <a:r>
              <a:rPr lang="en-US" dirty="0"/>
              <a:t>Implement basic neural network Python</a:t>
            </a:r>
          </a:p>
          <a:p>
            <a:pPr marL="0" indent="0">
              <a:buNone/>
            </a:pPr>
            <a:endParaRPr lang="en-US" dirty="0"/>
          </a:p>
        </p:txBody>
      </p:sp>
      <p:sp>
        <p:nvSpPr>
          <p:cNvPr id="4" name="Footer Placeholder 3">
            <a:extLst>
              <a:ext uri="{FF2B5EF4-FFF2-40B4-BE49-F238E27FC236}">
                <a16:creationId xmlns:a16="http://schemas.microsoft.com/office/drawing/2014/main" id="{53F44B81-7141-4742-AA4C-42E6CF4C7969}"/>
              </a:ext>
            </a:extLst>
          </p:cNvPr>
          <p:cNvSpPr>
            <a:spLocks noGrp="1"/>
          </p:cNvSpPr>
          <p:nvPr>
            <p:ph type="ftr" sz="quarter" idx="11"/>
          </p:nvPr>
        </p:nvSpPr>
        <p:spPr/>
        <p:txBody>
          <a:bodyPr/>
          <a:lstStyle/>
          <a:p>
            <a:r>
              <a:rPr lang="en-US" dirty="0"/>
              <a:t>Deep Learning</a:t>
            </a:r>
          </a:p>
        </p:txBody>
      </p:sp>
      <p:sp>
        <p:nvSpPr>
          <p:cNvPr id="5" name="Slide Number Placeholder 4">
            <a:extLst>
              <a:ext uri="{FF2B5EF4-FFF2-40B4-BE49-F238E27FC236}">
                <a16:creationId xmlns:a16="http://schemas.microsoft.com/office/drawing/2014/main" id="{315E69C9-D45C-43E4-A1F0-EB2021A7AA2A}"/>
              </a:ext>
            </a:extLst>
          </p:cNvPr>
          <p:cNvSpPr>
            <a:spLocks noGrp="1"/>
          </p:cNvSpPr>
          <p:nvPr>
            <p:ph type="sldNum" sz="quarter" idx="12"/>
          </p:nvPr>
        </p:nvSpPr>
        <p:spPr/>
        <p:txBody>
          <a:bodyPr/>
          <a:lstStyle/>
          <a:p>
            <a:fld id="{8E06CFEE-053A-4A40-A88B-A288F0289482}" type="slidenum">
              <a:rPr lang="en-US" smtClean="0"/>
              <a:t>2</a:t>
            </a:fld>
            <a:endParaRPr lang="en-US"/>
          </a:p>
        </p:txBody>
      </p:sp>
    </p:spTree>
    <p:extLst>
      <p:ext uri="{BB962C8B-B14F-4D97-AF65-F5344CB8AC3E}">
        <p14:creationId xmlns:p14="http://schemas.microsoft.com/office/powerpoint/2010/main" val="18394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D62E-6F08-4769-8C6D-D541BCB48119}"/>
              </a:ext>
            </a:extLst>
          </p:cNvPr>
          <p:cNvSpPr>
            <a:spLocks noGrp="1"/>
          </p:cNvSpPr>
          <p:nvPr>
            <p:ph type="title"/>
          </p:nvPr>
        </p:nvSpPr>
        <p:spPr/>
        <p:txBody>
          <a:bodyPr/>
          <a:lstStyle/>
          <a:p>
            <a:r>
              <a:rPr lang="en-US" dirty="0"/>
              <a:t>The simplest neural network?</a:t>
            </a:r>
          </a:p>
        </p:txBody>
      </p:sp>
      <p:sp>
        <p:nvSpPr>
          <p:cNvPr id="3" name="Footer Placeholder 2">
            <a:extLst>
              <a:ext uri="{FF2B5EF4-FFF2-40B4-BE49-F238E27FC236}">
                <a16:creationId xmlns:a16="http://schemas.microsoft.com/office/drawing/2014/main" id="{889C33B5-4C21-40D2-9769-8A377AFB4372}"/>
              </a:ext>
            </a:extLst>
          </p:cNvPr>
          <p:cNvSpPr>
            <a:spLocks noGrp="1"/>
          </p:cNvSpPr>
          <p:nvPr>
            <p:ph type="ftr" sz="quarter" idx="11"/>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DAA4F3AE-3A3B-4EFE-AA99-A63CE21B51AF}"/>
              </a:ext>
            </a:extLst>
          </p:cNvPr>
          <p:cNvSpPr>
            <a:spLocks noGrp="1"/>
          </p:cNvSpPr>
          <p:nvPr>
            <p:ph type="sldNum" sz="quarter" idx="12"/>
          </p:nvPr>
        </p:nvSpPr>
        <p:spPr/>
        <p:txBody>
          <a:bodyPr/>
          <a:lstStyle/>
          <a:p>
            <a:fld id="{8E06CFEE-053A-4A40-A88B-A288F0289482}" type="slidenum">
              <a:rPr lang="en-US" smtClean="0"/>
              <a:t>20</a:t>
            </a:fld>
            <a:endParaRPr lang="en-US"/>
          </a:p>
        </p:txBody>
      </p:sp>
      <p:grpSp>
        <p:nvGrpSpPr>
          <p:cNvPr id="5" name="Group 4">
            <a:extLst>
              <a:ext uri="{FF2B5EF4-FFF2-40B4-BE49-F238E27FC236}">
                <a16:creationId xmlns:a16="http://schemas.microsoft.com/office/drawing/2014/main" id="{EA2D29B6-287F-4487-809D-34BEFB7CD2AB}"/>
              </a:ext>
            </a:extLst>
          </p:cNvPr>
          <p:cNvGrpSpPr/>
          <p:nvPr/>
        </p:nvGrpSpPr>
        <p:grpSpPr>
          <a:xfrm>
            <a:off x="2209800" y="1277888"/>
            <a:ext cx="7772400" cy="4070724"/>
            <a:chOff x="1393501" y="1393638"/>
            <a:chExt cx="7772400" cy="4070724"/>
          </a:xfrm>
        </p:grpSpPr>
        <p:pic>
          <p:nvPicPr>
            <p:cNvPr id="6" name="Picture 5" descr="A diagram of a diagram&#10;&#10;Description automatically generated">
              <a:extLst>
                <a:ext uri="{FF2B5EF4-FFF2-40B4-BE49-F238E27FC236}">
                  <a16:creationId xmlns:a16="http://schemas.microsoft.com/office/drawing/2014/main" id="{8587C018-B45F-4241-A945-EC28C84EE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1" y="1393638"/>
              <a:ext cx="7772400" cy="4070724"/>
            </a:xfrm>
            <a:prstGeom prst="rect">
              <a:avLst/>
            </a:prstGeom>
          </p:spPr>
        </p:pic>
        <p:sp>
          <p:nvSpPr>
            <p:cNvPr id="7" name="TextBox 6">
              <a:extLst>
                <a:ext uri="{FF2B5EF4-FFF2-40B4-BE49-F238E27FC236}">
                  <a16:creationId xmlns:a16="http://schemas.microsoft.com/office/drawing/2014/main" id="{8A31F6DE-841C-4725-A3AC-F465A063AF54}"/>
                </a:ext>
              </a:extLst>
            </p:cNvPr>
            <p:cNvSpPr txBox="1"/>
            <p:nvPr/>
          </p:nvSpPr>
          <p:spPr>
            <a:xfrm>
              <a:off x="4609322" y="3121223"/>
              <a:ext cx="746449" cy="307777"/>
            </a:xfrm>
            <a:prstGeom prst="rect">
              <a:avLst/>
            </a:prstGeom>
            <a:noFill/>
          </p:spPr>
          <p:txBody>
            <a:bodyPr wrap="square" rtlCol="0">
              <a:spAutoFit/>
            </a:bodyPr>
            <a:lstStyle/>
            <a:p>
              <a:pPr algn="ctr"/>
              <a:r>
                <a:rPr lang="en-US" sz="1400" dirty="0">
                  <a:solidFill>
                    <a:srgbClr val="000000"/>
                  </a:solidFill>
                  <a:latin typeface="-webkit-standard"/>
                </a:rPr>
                <a:t>weight</a:t>
              </a:r>
              <a:endParaRPr lang="en-US" sz="1400" b="0" i="0" u="none" strike="noStrike" dirty="0">
                <a:solidFill>
                  <a:srgbClr val="000000"/>
                </a:solidFill>
                <a:effectLst/>
                <a:latin typeface="-webkit-standard"/>
              </a:endParaRPr>
            </a:p>
          </p:txBody>
        </p:sp>
        <p:sp>
          <p:nvSpPr>
            <p:cNvPr id="8" name="TextBox 7">
              <a:extLst>
                <a:ext uri="{FF2B5EF4-FFF2-40B4-BE49-F238E27FC236}">
                  <a16:creationId xmlns:a16="http://schemas.microsoft.com/office/drawing/2014/main" id="{2097DD97-3AEA-48DC-96BF-66275808468C}"/>
                </a:ext>
              </a:extLst>
            </p:cNvPr>
            <p:cNvSpPr txBox="1"/>
            <p:nvPr/>
          </p:nvSpPr>
          <p:spPr>
            <a:xfrm>
              <a:off x="5209591" y="3985015"/>
              <a:ext cx="746449" cy="307777"/>
            </a:xfrm>
            <a:prstGeom prst="rect">
              <a:avLst/>
            </a:prstGeom>
            <a:noFill/>
          </p:spPr>
          <p:txBody>
            <a:bodyPr wrap="square" rtlCol="0">
              <a:spAutoFit/>
            </a:bodyPr>
            <a:lstStyle/>
            <a:p>
              <a:pPr algn="ctr"/>
              <a:r>
                <a:rPr lang="en-US" sz="1400">
                  <a:solidFill>
                    <a:srgbClr val="000000"/>
                  </a:solidFill>
                  <a:latin typeface="-webkit-standard"/>
                </a:rPr>
                <a:t>bias</a:t>
              </a:r>
              <a:endParaRPr lang="en-US" sz="1400" b="0" i="0" u="none" strike="noStrike">
                <a:solidFill>
                  <a:srgbClr val="000000"/>
                </a:solidFill>
                <a:effectLst/>
                <a:latin typeface="-webkit-standard"/>
              </a:endParaRPr>
            </a:p>
          </p:txBody>
        </p:sp>
        <p:sp>
          <p:nvSpPr>
            <p:cNvPr id="9" name="TextBox 8">
              <a:extLst>
                <a:ext uri="{FF2B5EF4-FFF2-40B4-BE49-F238E27FC236}">
                  <a16:creationId xmlns:a16="http://schemas.microsoft.com/office/drawing/2014/main" id="{0E754928-D52D-49D3-A274-77A26EC887AC}"/>
                </a:ext>
              </a:extLst>
            </p:cNvPr>
            <p:cNvSpPr txBox="1"/>
            <p:nvPr/>
          </p:nvSpPr>
          <p:spPr>
            <a:xfrm>
              <a:off x="5482059" y="3167390"/>
              <a:ext cx="1354172" cy="523220"/>
            </a:xfrm>
            <a:prstGeom prst="rect">
              <a:avLst/>
            </a:prstGeom>
            <a:noFill/>
          </p:spPr>
          <p:txBody>
            <a:bodyPr wrap="square" rtlCol="0">
              <a:spAutoFit/>
            </a:bodyPr>
            <a:lstStyle/>
            <a:p>
              <a:pPr algn="ctr"/>
              <a:r>
                <a:rPr lang="en-US" sz="1400" b="1" i="0" u="none" strike="noStrike" dirty="0">
                  <a:solidFill>
                    <a:srgbClr val="000000"/>
                  </a:solidFill>
                  <a:effectLst/>
                  <a:latin typeface="-webkit-standard"/>
                </a:rPr>
                <a:t>Activation function</a:t>
              </a:r>
            </a:p>
          </p:txBody>
        </p:sp>
      </p:grpSp>
      <mc:AlternateContent xmlns:mc="http://schemas.openxmlformats.org/markup-compatibility/2006">
        <mc:Choice xmlns:a14="http://schemas.microsoft.com/office/drawing/2010/main" Requires="a14">
          <p:sp>
            <p:nvSpPr>
              <p:cNvPr id="10" name="Rounded Rectangle 6">
                <a:extLst>
                  <a:ext uri="{FF2B5EF4-FFF2-40B4-BE49-F238E27FC236}">
                    <a16:creationId xmlns:a16="http://schemas.microsoft.com/office/drawing/2014/main" id="{862849E9-CC85-4662-AB0A-2D8A692E08F8}"/>
                  </a:ext>
                </a:extLst>
              </p:cNvPr>
              <p:cNvSpPr/>
              <p:nvPr/>
            </p:nvSpPr>
            <p:spPr>
              <a:xfrm>
                <a:off x="3202830" y="5029260"/>
                <a:ext cx="5802273" cy="1132201"/>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0" i="0" u="none" strike="noStrike" dirty="0">
                    <a:solidFill>
                      <a:srgbClr val="000000"/>
                    </a:solidFill>
                    <a:effectLst/>
                    <a:latin typeface="Acherus Grotesque" panose="02000505000000020004" pitchFamily="50" charset="0"/>
                  </a:rPr>
                  <a:t>Let’s consider following activation functions</a:t>
                </a:r>
              </a:p>
              <a:p>
                <a:pPr marL="1657350" lvl="3" indent="-285750">
                  <a:buFont typeface="Arial" panose="020B0604020202020204" pitchFamily="34" charset="0"/>
                  <a:buChar char="•"/>
                </a:pPr>
                <a14:m>
                  <m:oMath xmlns:m="http://schemas.openxmlformats.org/officeDocument/2006/math">
                    <m:r>
                      <a:rPr lang="en-US" b="0" i="1" u="none" strike="noStrike" smtClean="0">
                        <a:solidFill>
                          <a:srgbClr val="000000"/>
                        </a:solidFill>
                        <a:effectLst/>
                        <a:latin typeface="Cambria Math" panose="02040503050406030204" pitchFamily="18" charset="0"/>
                      </a:rPr>
                      <m:t>𝑓</m:t>
                    </m:r>
                    <m:d>
                      <m:dPr>
                        <m:ctrlPr>
                          <a:rPr lang="en-US" b="0" i="1" u="none" strike="noStrike" smtClean="0">
                            <a:solidFill>
                              <a:srgbClr val="000000"/>
                            </a:solidFill>
                            <a:effectLst/>
                            <a:latin typeface="Cambria Math" panose="02040503050406030204" pitchFamily="18" charset="0"/>
                          </a:rPr>
                        </m:ctrlPr>
                      </m:dPr>
                      <m:e>
                        <m:r>
                          <a:rPr lang="en-US" b="0" i="1" u="none" strike="noStrike" smtClean="0">
                            <a:solidFill>
                              <a:srgbClr val="000000"/>
                            </a:solidFill>
                            <a:effectLst/>
                            <a:latin typeface="Cambria Math" panose="02040503050406030204" pitchFamily="18" charset="0"/>
                          </a:rPr>
                          <m:t>𝑥</m:t>
                        </m:r>
                      </m:e>
                    </m:d>
                    <m:r>
                      <a:rPr lang="en-US" b="0" i="1" u="none" strike="noStrike" smtClean="0">
                        <a:solidFill>
                          <a:srgbClr val="000000"/>
                        </a:solidFill>
                        <a:effectLst/>
                        <a:latin typeface="Cambria Math" panose="02040503050406030204" pitchFamily="18" charset="0"/>
                      </a:rPr>
                      <m:t>=</m:t>
                    </m:r>
                    <m:r>
                      <a:rPr lang="en-US" b="0" i="1" u="none" strike="noStrike" smtClean="0">
                        <a:solidFill>
                          <a:srgbClr val="000000"/>
                        </a:solidFill>
                        <a:effectLst/>
                        <a:latin typeface="Cambria Math" panose="02040503050406030204" pitchFamily="18" charset="0"/>
                      </a:rPr>
                      <m:t>𝑥</m:t>
                    </m:r>
                  </m:oMath>
                </a14:m>
                <a:endParaRPr lang="en-US" b="0" i="0" u="none" strike="noStrike" dirty="0">
                  <a:solidFill>
                    <a:srgbClr val="000000"/>
                  </a:solidFill>
                  <a:effectLst/>
                  <a:latin typeface="Acherus Grotesque" panose="02000505000000020004" pitchFamily="50" charset="0"/>
                </a:endParaRPr>
              </a:p>
              <a:p>
                <a:pPr marL="1657350" lvl="3" indent="-285750">
                  <a:buFont typeface="Arial" panose="020B0604020202020204" pitchFamily="34" charset="0"/>
                  <a:buChar char="•"/>
                </a:pPr>
                <a14:m>
                  <m:oMath xmlns:m="http://schemas.openxmlformats.org/officeDocument/2006/math">
                    <m:r>
                      <a:rPr lang="en-US" b="0" i="0" u="none" strike="noStrike" dirty="0" smtClean="0">
                        <a:solidFill>
                          <a:srgbClr val="000000"/>
                        </a:solidFill>
                        <a:effectLst/>
                        <a:latin typeface="Cambria Math" panose="02040503050406030204" pitchFamily="18" charset="0"/>
                      </a:rPr>
                      <m:t>𝑓</m:t>
                    </m:r>
                    <m:d>
                      <m:dPr>
                        <m:ctrlPr>
                          <a:rPr lang="en-US" b="0" i="1" u="none" strike="noStrike" dirty="0">
                            <a:solidFill>
                              <a:srgbClr val="000000"/>
                            </a:solidFill>
                            <a:effectLst/>
                            <a:latin typeface="Cambria Math" panose="02040503050406030204" pitchFamily="18" charset="0"/>
                          </a:rPr>
                        </m:ctrlPr>
                      </m:dPr>
                      <m:e>
                        <m:r>
                          <a:rPr lang="en-US" b="0" i="0" u="none" strike="noStrike" dirty="0">
                            <a:solidFill>
                              <a:srgbClr val="000000"/>
                            </a:solidFill>
                            <a:effectLst/>
                            <a:latin typeface="Cambria Math" panose="02040503050406030204" pitchFamily="18" charset="0"/>
                          </a:rPr>
                          <m:t>𝑥</m:t>
                        </m:r>
                      </m:e>
                    </m:d>
                    <m:r>
                      <a:rPr lang="en-US" b="0" i="0" u="none" strike="noStrike" dirty="0">
                        <a:solidFill>
                          <a:srgbClr val="000000"/>
                        </a:solidFill>
                        <a:effectLst/>
                        <a:latin typeface="Cambria Math" panose="02040503050406030204" pitchFamily="18" charset="0"/>
                      </a:rPr>
                      <m:t>=</m:t>
                    </m:r>
                    <m:f>
                      <m:fPr>
                        <m:ctrlPr>
                          <a:rPr lang="en-US" b="0" i="1" u="none" strike="noStrike" dirty="0">
                            <a:solidFill>
                              <a:srgbClr val="000000"/>
                            </a:solidFill>
                            <a:effectLst/>
                            <a:latin typeface="Cambria Math" panose="02040503050406030204" pitchFamily="18" charset="0"/>
                          </a:rPr>
                        </m:ctrlPr>
                      </m:fPr>
                      <m:num>
                        <m:r>
                          <a:rPr lang="en-US" b="0" i="0" u="none" strike="noStrike" dirty="0">
                            <a:solidFill>
                              <a:srgbClr val="000000"/>
                            </a:solidFill>
                            <a:effectLst/>
                            <a:latin typeface="Cambria Math" panose="02040503050406030204" pitchFamily="18" charset="0"/>
                          </a:rPr>
                          <m:t>1</m:t>
                        </m:r>
                      </m:num>
                      <m:den>
                        <m:r>
                          <a:rPr lang="en-US" b="0" i="0" u="none" strike="noStrike" dirty="0">
                            <a:solidFill>
                              <a:srgbClr val="000000"/>
                            </a:solidFill>
                            <a:effectLst/>
                            <a:latin typeface="Cambria Math" panose="02040503050406030204" pitchFamily="18" charset="0"/>
                          </a:rPr>
                          <m:t>1+</m:t>
                        </m:r>
                        <m:sSup>
                          <m:sSupPr>
                            <m:ctrlPr>
                              <a:rPr lang="en-US" b="0" i="1" u="none" strike="noStrike" dirty="0">
                                <a:solidFill>
                                  <a:srgbClr val="000000"/>
                                </a:solidFill>
                                <a:effectLst/>
                                <a:latin typeface="Cambria Math" panose="02040503050406030204" pitchFamily="18" charset="0"/>
                              </a:rPr>
                            </m:ctrlPr>
                          </m:sSupPr>
                          <m:e>
                            <m:r>
                              <a:rPr lang="en-US" b="0" i="0" u="none" strike="noStrike" dirty="0">
                                <a:solidFill>
                                  <a:srgbClr val="000000"/>
                                </a:solidFill>
                                <a:effectLst/>
                                <a:latin typeface="Cambria Math" panose="02040503050406030204" pitchFamily="18" charset="0"/>
                              </a:rPr>
                              <m:t>ⅇ</m:t>
                            </m:r>
                          </m:e>
                          <m:sup>
                            <m:r>
                              <a:rPr lang="en-US" b="0" i="0" u="none" strike="noStrike" dirty="0">
                                <a:solidFill>
                                  <a:srgbClr val="000000"/>
                                </a:solidFill>
                                <a:effectLst/>
                                <a:latin typeface="Cambria Math" panose="02040503050406030204" pitchFamily="18" charset="0"/>
                              </a:rPr>
                              <m:t>−</m:t>
                            </m:r>
                            <m:r>
                              <a:rPr lang="en-US" b="0" i="0" u="none" strike="noStrike" dirty="0">
                                <a:solidFill>
                                  <a:srgbClr val="000000"/>
                                </a:solidFill>
                                <a:effectLst/>
                                <a:latin typeface="Cambria Math" panose="02040503050406030204" pitchFamily="18" charset="0"/>
                              </a:rPr>
                              <m:t>𝑥</m:t>
                            </m:r>
                          </m:sup>
                        </m:sSup>
                      </m:den>
                    </m:f>
                  </m:oMath>
                </a14:m>
                <a:endParaRPr lang="en-US" b="0" i="0" u="none" strike="noStrike" dirty="0">
                  <a:solidFill>
                    <a:srgbClr val="000000"/>
                  </a:solidFill>
                  <a:effectLst/>
                  <a:latin typeface="Acherus Grotesque" panose="02000505000000020004" pitchFamily="50" charset="0"/>
                </a:endParaRPr>
              </a:p>
            </p:txBody>
          </p:sp>
        </mc:Choice>
        <mc:Fallback>
          <p:sp>
            <p:nvSpPr>
              <p:cNvPr id="10" name="Rounded Rectangle 6">
                <a:extLst>
                  <a:ext uri="{FF2B5EF4-FFF2-40B4-BE49-F238E27FC236}">
                    <a16:creationId xmlns:a16="http://schemas.microsoft.com/office/drawing/2014/main" id="{862849E9-CC85-4662-AB0A-2D8A692E08F8}"/>
                  </a:ext>
                </a:extLst>
              </p:cNvPr>
              <p:cNvSpPr>
                <a:spLocks noRot="1" noChangeAspect="1" noMove="1" noResize="1" noEditPoints="1" noAdjustHandles="1" noChangeArrowheads="1" noChangeShapeType="1" noTextEdit="1"/>
              </p:cNvSpPr>
              <p:nvPr/>
            </p:nvSpPr>
            <p:spPr>
              <a:xfrm>
                <a:off x="3202830" y="5029260"/>
                <a:ext cx="5802273" cy="1132201"/>
              </a:xfrm>
              <a:prstGeom prst="roundRect">
                <a:avLst/>
              </a:prstGeom>
              <a:blipFill>
                <a:blip r:embed="rId3"/>
                <a:stretch>
                  <a:fillRect/>
                </a:stretch>
              </a:blipFill>
              <a:ln w="381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648750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9C656E4-FD7A-8779-775F-5BCDD2209FAF}"/>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FDD03956-769A-1617-635E-3CCAC4FE185F}"/>
              </a:ext>
            </a:extLst>
          </p:cNvPr>
          <p:cNvSpPr>
            <a:spLocks noGrp="1"/>
          </p:cNvSpPr>
          <p:nvPr>
            <p:ph type="title"/>
          </p:nvPr>
        </p:nvSpPr>
        <p:spPr/>
        <p:txBody>
          <a:bodyPr>
            <a:normAutofit/>
          </a:bodyPr>
          <a:lstStyle/>
          <a:p>
            <a:r>
              <a:rPr lang="en-US" dirty="0"/>
              <a:t>Single layer vs. multiple layer: What is the difference?</a:t>
            </a:r>
          </a:p>
        </p:txBody>
      </p:sp>
      <p:sp>
        <p:nvSpPr>
          <p:cNvPr id="5" name="Content Placeholder 4">
            <a:extLst>
              <a:ext uri="{FF2B5EF4-FFF2-40B4-BE49-F238E27FC236}">
                <a16:creationId xmlns:a16="http://schemas.microsoft.com/office/drawing/2014/main" id="{65A5551E-362D-47C6-9621-EC3F9EBF470D}"/>
              </a:ext>
            </a:extLst>
          </p:cNvPr>
          <p:cNvSpPr>
            <a:spLocks noGrp="1"/>
          </p:cNvSpPr>
          <p:nvPr>
            <p:ph sz="half" idx="1"/>
          </p:nvPr>
        </p:nvSpPr>
        <p:spPr>
          <a:xfrm>
            <a:off x="838200" y="1587631"/>
            <a:ext cx="5181600" cy="4351338"/>
          </a:xfrm>
        </p:spPr>
        <p:txBody>
          <a:bodyPr/>
          <a:lstStyle/>
          <a:p>
            <a:pPr marL="0" indent="0">
              <a:buNone/>
            </a:pPr>
            <a:r>
              <a:rPr lang="en-US" sz="2000" dirty="0"/>
              <a:t>A</a:t>
            </a:r>
            <a:r>
              <a:rPr lang="en-US" sz="2000" b="1" dirty="0">
                <a:solidFill>
                  <a:schemeClr val="accent1"/>
                </a:solidFill>
              </a:rPr>
              <a:t> single-layer </a:t>
            </a:r>
            <a:r>
              <a:rPr lang="en-US" sz="2000" dirty="0"/>
              <a:t>model has only one processing layer that directly takes input and produces output. This approach is more straightforward and best suited for tasks where the data relationships are simple or well-separated.</a:t>
            </a:r>
          </a:p>
          <a:p>
            <a:pPr marL="0" indent="0">
              <a:buNone/>
            </a:pPr>
            <a:endParaRPr lang="en-US" sz="2000" dirty="0"/>
          </a:p>
        </p:txBody>
      </p:sp>
      <p:sp>
        <p:nvSpPr>
          <p:cNvPr id="6" name="Content Placeholder 5">
            <a:extLst>
              <a:ext uri="{FF2B5EF4-FFF2-40B4-BE49-F238E27FC236}">
                <a16:creationId xmlns:a16="http://schemas.microsoft.com/office/drawing/2014/main" id="{00B3994C-A912-48B8-9286-EA6CC0A7C4B8}"/>
              </a:ext>
            </a:extLst>
          </p:cNvPr>
          <p:cNvSpPr>
            <a:spLocks noGrp="1"/>
          </p:cNvSpPr>
          <p:nvPr>
            <p:ph sz="half" idx="2"/>
          </p:nvPr>
        </p:nvSpPr>
        <p:spPr>
          <a:xfrm>
            <a:off x="6172200" y="1587631"/>
            <a:ext cx="5181600" cy="4351338"/>
          </a:xfrm>
        </p:spPr>
        <p:txBody>
          <a:bodyPr>
            <a:normAutofit/>
          </a:bodyPr>
          <a:lstStyle/>
          <a:p>
            <a:pPr marL="0" indent="0">
              <a:buNone/>
            </a:pPr>
            <a:r>
              <a:rPr lang="en-US" sz="2000" dirty="0"/>
              <a:t>A </a:t>
            </a:r>
            <a:r>
              <a:rPr lang="en-US" sz="2000" b="1" dirty="0">
                <a:solidFill>
                  <a:schemeClr val="accent1"/>
                </a:solidFill>
              </a:rPr>
              <a:t>multi-layer</a:t>
            </a:r>
            <a:r>
              <a:rPr lang="en-US" sz="2000" dirty="0"/>
              <a:t> model has multiple processing layers, each with its own weights and biases. These models are excel at complex, high-dimensional tasks where hierarchical and non-linear features need to be learned, making them foundational for most cutting-edge deep - learning applications.</a:t>
            </a:r>
          </a:p>
          <a:p>
            <a:pPr marL="0" indent="0">
              <a:buNone/>
            </a:pPr>
            <a:endParaRPr lang="en-US" sz="2000" dirty="0"/>
          </a:p>
        </p:txBody>
      </p:sp>
      <p:sp>
        <p:nvSpPr>
          <p:cNvPr id="7" name="Footer Placeholder 4">
            <a:extLst>
              <a:ext uri="{FF2B5EF4-FFF2-40B4-BE49-F238E27FC236}">
                <a16:creationId xmlns:a16="http://schemas.microsoft.com/office/drawing/2014/main" id="{998A6FC2-C697-4DA4-91BB-6F6FFF86F3B5}"/>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4" name="Slide Number Placeholder 3">
            <a:extLst>
              <a:ext uri="{FF2B5EF4-FFF2-40B4-BE49-F238E27FC236}">
                <a16:creationId xmlns:a16="http://schemas.microsoft.com/office/drawing/2014/main" id="{25C25002-91E8-4511-A20D-4A1740EC735F}"/>
              </a:ext>
            </a:extLst>
          </p:cNvPr>
          <p:cNvSpPr>
            <a:spLocks noGrp="1"/>
          </p:cNvSpPr>
          <p:nvPr>
            <p:ph type="sldNum" sz="quarter" idx="12"/>
          </p:nvPr>
        </p:nvSpPr>
        <p:spPr/>
        <p:txBody>
          <a:bodyPr/>
          <a:lstStyle/>
          <a:p>
            <a:fld id="{8E06CFEE-053A-4A40-A88B-A288F0289482}" type="slidenum">
              <a:rPr lang="en-US" smtClean="0"/>
              <a:t>21</a:t>
            </a:fld>
            <a:endParaRPr lang="en-US"/>
          </a:p>
        </p:txBody>
      </p:sp>
      <p:pic>
        <p:nvPicPr>
          <p:cNvPr id="9" name="Picture 8">
            <a:extLst>
              <a:ext uri="{FF2B5EF4-FFF2-40B4-BE49-F238E27FC236}">
                <a16:creationId xmlns:a16="http://schemas.microsoft.com/office/drawing/2014/main" id="{DB271197-DE23-C575-B27C-BFDCAAFE87B1}"/>
              </a:ext>
            </a:extLst>
          </p:cNvPr>
          <p:cNvPicPr>
            <a:picLocks noChangeAspect="1"/>
          </p:cNvPicPr>
          <p:nvPr/>
        </p:nvPicPr>
        <p:blipFill rotWithShape="1">
          <a:blip r:embed="rId3"/>
          <a:srcRect r="62720"/>
          <a:stretch/>
        </p:blipFill>
        <p:spPr>
          <a:xfrm>
            <a:off x="2464150" y="3905960"/>
            <a:ext cx="2130034" cy="2720634"/>
          </a:xfrm>
          <a:prstGeom prst="rect">
            <a:avLst/>
          </a:prstGeom>
        </p:spPr>
      </p:pic>
      <p:pic>
        <p:nvPicPr>
          <p:cNvPr id="8" name="Picture 7">
            <a:extLst>
              <a:ext uri="{FF2B5EF4-FFF2-40B4-BE49-F238E27FC236}">
                <a16:creationId xmlns:a16="http://schemas.microsoft.com/office/drawing/2014/main" id="{F721A676-0730-468D-B04A-2D9EE5EBC793}"/>
              </a:ext>
            </a:extLst>
          </p:cNvPr>
          <p:cNvPicPr>
            <a:picLocks noChangeAspect="1"/>
          </p:cNvPicPr>
          <p:nvPr/>
        </p:nvPicPr>
        <p:blipFill rotWithShape="1">
          <a:blip r:embed="rId3"/>
          <a:srcRect l="37318"/>
          <a:stretch/>
        </p:blipFill>
        <p:spPr>
          <a:xfrm>
            <a:off x="4979524" y="3896666"/>
            <a:ext cx="3581400" cy="2720634"/>
          </a:xfrm>
          <a:prstGeom prst="rect">
            <a:avLst/>
          </a:prstGeom>
        </p:spPr>
      </p:pic>
    </p:spTree>
    <p:extLst>
      <p:ext uri="{BB962C8B-B14F-4D97-AF65-F5344CB8AC3E}">
        <p14:creationId xmlns:p14="http://schemas.microsoft.com/office/powerpoint/2010/main" val="340724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CB5E8EAC-B344-5611-DCB4-60CAA46D355A}"/>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C36C0E0A-DD81-BBB1-5B60-37F3B0BBBCE1}"/>
              </a:ext>
            </a:extLst>
          </p:cNvPr>
          <p:cNvSpPr>
            <a:spLocks noGrp="1"/>
          </p:cNvSpPr>
          <p:nvPr>
            <p:ph type="title"/>
          </p:nvPr>
        </p:nvSpPr>
        <p:spPr/>
        <p:txBody>
          <a:bodyPr>
            <a:normAutofit/>
          </a:bodyPr>
          <a:lstStyle/>
          <a:p>
            <a:r>
              <a:rPr lang="en-US" dirty="0"/>
              <a:t>Example of differences in medical diagnostics </a:t>
            </a:r>
            <a:br>
              <a:rPr lang="en-US" dirty="0"/>
            </a:br>
            <a:r>
              <a:rPr lang="en-US" dirty="0"/>
              <a:t>(e.g., stroke risk assessment)</a:t>
            </a:r>
          </a:p>
        </p:txBody>
      </p:sp>
      <p:sp>
        <p:nvSpPr>
          <p:cNvPr id="6" name="Content Placeholder 5">
            <a:extLst>
              <a:ext uri="{FF2B5EF4-FFF2-40B4-BE49-F238E27FC236}">
                <a16:creationId xmlns:a16="http://schemas.microsoft.com/office/drawing/2014/main" id="{2E2A057C-A633-4641-BE27-F44CCE13098F}"/>
              </a:ext>
            </a:extLst>
          </p:cNvPr>
          <p:cNvSpPr>
            <a:spLocks noGrp="1"/>
          </p:cNvSpPr>
          <p:nvPr>
            <p:ph sz="half" idx="1"/>
          </p:nvPr>
        </p:nvSpPr>
        <p:spPr>
          <a:xfrm>
            <a:off x="838200" y="1612683"/>
            <a:ext cx="5181600" cy="4351338"/>
          </a:xfrm>
        </p:spPr>
        <p:txBody>
          <a:bodyPr>
            <a:normAutofit/>
          </a:bodyPr>
          <a:lstStyle/>
          <a:p>
            <a:pPr marL="0" indent="0">
              <a:buNone/>
            </a:pPr>
            <a:r>
              <a:rPr lang="en-US" sz="2000" b="1" dirty="0">
                <a:solidFill>
                  <a:schemeClr val="accent1"/>
                </a:solidFill>
              </a:rPr>
              <a:t>Single-Layer Model: </a:t>
            </a:r>
            <a:r>
              <a:rPr lang="en-US" sz="2000" dirty="0"/>
              <a:t>Used for predicting a binary health outcome, like whether a patient has a particular disease based on a few test results. This model can work well if the health indicators are linearly related to the outcome and the task is straightforward.</a:t>
            </a:r>
          </a:p>
          <a:p>
            <a:pPr marL="0" indent="0">
              <a:buNone/>
            </a:pPr>
            <a:endParaRPr lang="en-US" sz="2000" dirty="0"/>
          </a:p>
        </p:txBody>
      </p:sp>
      <p:sp>
        <p:nvSpPr>
          <p:cNvPr id="9" name="Content Placeholder 8">
            <a:extLst>
              <a:ext uri="{FF2B5EF4-FFF2-40B4-BE49-F238E27FC236}">
                <a16:creationId xmlns:a16="http://schemas.microsoft.com/office/drawing/2014/main" id="{42B593BD-F341-4636-A5D9-529AF6E794EF}"/>
              </a:ext>
            </a:extLst>
          </p:cNvPr>
          <p:cNvSpPr>
            <a:spLocks noGrp="1"/>
          </p:cNvSpPr>
          <p:nvPr>
            <p:ph sz="half" idx="2"/>
          </p:nvPr>
        </p:nvSpPr>
        <p:spPr>
          <a:xfrm>
            <a:off x="6172200" y="1612683"/>
            <a:ext cx="5181600" cy="4351338"/>
          </a:xfrm>
        </p:spPr>
        <p:txBody>
          <a:bodyPr>
            <a:normAutofit/>
          </a:bodyPr>
          <a:lstStyle/>
          <a:p>
            <a:pPr marL="0" indent="0">
              <a:buNone/>
            </a:pPr>
            <a:r>
              <a:rPr lang="en-US" sz="2000" b="1" dirty="0">
                <a:solidFill>
                  <a:schemeClr val="accent1"/>
                </a:solidFill>
              </a:rPr>
              <a:t>Multi-Layer Model: </a:t>
            </a:r>
            <a:r>
              <a:rPr lang="en-US" sz="2000" dirty="0"/>
              <a:t>Used for analyzing complex medical imaging or predicting patient prognosis. Multi-layer models are applied to tasks like analyzing X-rays, MRI scans, or histopathology images to detect abnormalities with a high degree of accuracy. They also predict patient outcomes based on a combination of medical records, lifestyle data, and genetic information.</a:t>
            </a:r>
          </a:p>
          <a:p>
            <a:pPr marL="0" indent="0">
              <a:buNone/>
            </a:pPr>
            <a:endParaRPr lang="en-US" sz="2000" dirty="0"/>
          </a:p>
        </p:txBody>
      </p:sp>
      <p:sp>
        <p:nvSpPr>
          <p:cNvPr id="10" name="Footer Placeholder 4">
            <a:extLst>
              <a:ext uri="{FF2B5EF4-FFF2-40B4-BE49-F238E27FC236}">
                <a16:creationId xmlns:a16="http://schemas.microsoft.com/office/drawing/2014/main" id="{4B6B6D28-E79A-46B7-9509-53D11087C3E7}"/>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4" name="Slide Number Placeholder 3">
            <a:extLst>
              <a:ext uri="{FF2B5EF4-FFF2-40B4-BE49-F238E27FC236}">
                <a16:creationId xmlns:a16="http://schemas.microsoft.com/office/drawing/2014/main" id="{2557B0F4-424A-41E0-8826-855D6281BD80}"/>
              </a:ext>
            </a:extLst>
          </p:cNvPr>
          <p:cNvSpPr>
            <a:spLocks noGrp="1"/>
          </p:cNvSpPr>
          <p:nvPr>
            <p:ph type="sldNum" sz="quarter" idx="12"/>
          </p:nvPr>
        </p:nvSpPr>
        <p:spPr/>
        <p:txBody>
          <a:bodyPr/>
          <a:lstStyle/>
          <a:p>
            <a:fld id="{8E06CFEE-053A-4A40-A88B-A288F0289482}" type="slidenum">
              <a:rPr lang="en-US" smtClean="0"/>
              <a:t>22</a:t>
            </a:fld>
            <a:endParaRPr lang="en-US"/>
          </a:p>
        </p:txBody>
      </p:sp>
      <p:pic>
        <p:nvPicPr>
          <p:cNvPr id="1026" name="Picture 2" descr="Magnetic resonance imaging (MRI) | Britannica">
            <a:extLst>
              <a:ext uri="{FF2B5EF4-FFF2-40B4-BE49-F238E27FC236}">
                <a16:creationId xmlns:a16="http://schemas.microsoft.com/office/drawing/2014/main" id="{BD3DB49F-71C4-A611-AED9-740CCA8A37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8050" y="4489972"/>
            <a:ext cx="3038686"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4841A26-FD38-A5D4-8D47-B7A21BE66FB4}"/>
              </a:ext>
            </a:extLst>
          </p:cNvPr>
          <p:cNvPicPr>
            <a:picLocks noChangeAspect="1"/>
          </p:cNvPicPr>
          <p:nvPr/>
        </p:nvPicPr>
        <p:blipFill>
          <a:blip r:embed="rId4"/>
          <a:stretch>
            <a:fillRect/>
          </a:stretch>
        </p:blipFill>
        <p:spPr>
          <a:xfrm>
            <a:off x="1763299" y="4826522"/>
            <a:ext cx="2705100" cy="1155700"/>
          </a:xfrm>
          <a:prstGeom prst="rect">
            <a:avLst/>
          </a:prstGeom>
        </p:spPr>
      </p:pic>
    </p:spTree>
    <p:extLst>
      <p:ext uri="{BB962C8B-B14F-4D97-AF65-F5344CB8AC3E}">
        <p14:creationId xmlns:p14="http://schemas.microsoft.com/office/powerpoint/2010/main" val="272394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EB4F93-A5F1-426A-8E1D-2FB71A7B7179}"/>
              </a:ext>
            </a:extLst>
          </p:cNvPr>
          <p:cNvSpPr>
            <a:spLocks noGrp="1"/>
          </p:cNvSpPr>
          <p:nvPr>
            <p:ph type="ftr" sz="quarter" idx="11"/>
          </p:nvPr>
        </p:nvSpPr>
        <p:spPr/>
        <p:txBody>
          <a:bodyPr/>
          <a:lstStyle/>
          <a:p>
            <a:r>
              <a:rPr lang="en-US" dirty="0"/>
              <a:t>Deep Learning</a:t>
            </a:r>
          </a:p>
        </p:txBody>
      </p:sp>
      <p:sp>
        <p:nvSpPr>
          <p:cNvPr id="3" name="Text Placeholder 2">
            <a:extLst>
              <a:ext uri="{FF2B5EF4-FFF2-40B4-BE49-F238E27FC236}">
                <a16:creationId xmlns:a16="http://schemas.microsoft.com/office/drawing/2014/main" id="{6F1394F8-CB33-4E08-BAB8-11798B406DF3}"/>
              </a:ext>
            </a:extLst>
          </p:cNvPr>
          <p:cNvSpPr>
            <a:spLocks noGrp="1"/>
          </p:cNvSpPr>
          <p:nvPr>
            <p:ph type="body" idx="1"/>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72A67CD8-71E4-4BBB-AA0F-8D0FCBF47B4D}"/>
              </a:ext>
            </a:extLst>
          </p:cNvPr>
          <p:cNvSpPr>
            <a:spLocks noGrp="1"/>
          </p:cNvSpPr>
          <p:nvPr>
            <p:ph type="sldNum" sz="quarter" idx="12"/>
          </p:nvPr>
        </p:nvSpPr>
        <p:spPr/>
        <p:txBody>
          <a:bodyPr/>
          <a:lstStyle/>
          <a:p>
            <a:fld id="{8E06CFEE-053A-4A40-A88B-A288F0289482}" type="slidenum">
              <a:rPr lang="en-US" smtClean="0"/>
              <a:pPr/>
              <a:t>23</a:t>
            </a:fld>
            <a:endParaRPr lang="en-US"/>
          </a:p>
        </p:txBody>
      </p:sp>
    </p:spTree>
    <p:extLst>
      <p:ext uri="{BB962C8B-B14F-4D97-AF65-F5344CB8AC3E}">
        <p14:creationId xmlns:p14="http://schemas.microsoft.com/office/powerpoint/2010/main" val="2228354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7C274E40-D5EA-2372-3DF9-4738F556AFC2}"/>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C5D8BBEE-5755-DF06-B986-984EA575E74C}"/>
              </a:ext>
            </a:extLst>
          </p:cNvPr>
          <p:cNvSpPr>
            <a:spLocks noGrp="1"/>
          </p:cNvSpPr>
          <p:nvPr>
            <p:ph type="title"/>
          </p:nvPr>
        </p:nvSpPr>
        <p:spPr/>
        <p:txBody>
          <a:bodyPr>
            <a:normAutofit fontScale="90000"/>
          </a:bodyPr>
          <a:lstStyle/>
          <a:p>
            <a:r>
              <a:rPr lang="en-US" dirty="0"/>
              <a:t>A Convolutional Neural Network (CNN) is a type of artificial neural network specifically designed </a:t>
            </a:r>
            <a:br>
              <a:rPr lang="en-US" dirty="0"/>
            </a:br>
            <a:r>
              <a:rPr lang="en-US" dirty="0"/>
              <a:t>for processing structured grid-like data, such as images</a:t>
            </a:r>
          </a:p>
        </p:txBody>
      </p:sp>
      <p:sp>
        <p:nvSpPr>
          <p:cNvPr id="6" name="Content Placeholder 5">
            <a:extLst>
              <a:ext uri="{FF2B5EF4-FFF2-40B4-BE49-F238E27FC236}">
                <a16:creationId xmlns:a16="http://schemas.microsoft.com/office/drawing/2014/main" id="{5106080C-420E-4813-BCA7-290A7CD20D3B}"/>
              </a:ext>
            </a:extLst>
          </p:cNvPr>
          <p:cNvSpPr>
            <a:spLocks noGrp="1"/>
          </p:cNvSpPr>
          <p:nvPr>
            <p:ph idx="1"/>
          </p:nvPr>
        </p:nvSpPr>
        <p:spPr/>
        <p:txBody>
          <a:bodyPr/>
          <a:lstStyle/>
          <a:p>
            <a:r>
              <a:rPr lang="en-US" dirty="0"/>
              <a:t>CNNs are widely used in image recognition, object detection, and other computer vision tasks.</a:t>
            </a:r>
          </a:p>
          <a:p>
            <a:r>
              <a:rPr lang="en-US" dirty="0"/>
              <a:t> Instead of processing the entire image at once, CNNs apply small filters (or kernels) to scan across the image.</a:t>
            </a:r>
          </a:p>
          <a:p>
            <a:endParaRPr lang="en-US" dirty="0"/>
          </a:p>
        </p:txBody>
      </p:sp>
      <p:sp>
        <p:nvSpPr>
          <p:cNvPr id="7" name="Footer Placeholder 4">
            <a:extLst>
              <a:ext uri="{FF2B5EF4-FFF2-40B4-BE49-F238E27FC236}">
                <a16:creationId xmlns:a16="http://schemas.microsoft.com/office/drawing/2014/main" id="{D24CF34D-7DF9-4B7F-933B-466D078F8A79}"/>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3925307D-C6F2-45BB-905F-ACC0BEEEB477}"/>
              </a:ext>
            </a:extLst>
          </p:cNvPr>
          <p:cNvSpPr>
            <a:spLocks noGrp="1"/>
          </p:cNvSpPr>
          <p:nvPr>
            <p:ph type="sldNum" sz="quarter" idx="12"/>
          </p:nvPr>
        </p:nvSpPr>
        <p:spPr/>
        <p:txBody>
          <a:bodyPr/>
          <a:lstStyle/>
          <a:p>
            <a:fld id="{8E06CFEE-053A-4A40-A88B-A288F0289482}" type="slidenum">
              <a:rPr lang="en-US" smtClean="0"/>
              <a:t>24</a:t>
            </a:fld>
            <a:endParaRPr lang="en-US"/>
          </a:p>
        </p:txBody>
      </p:sp>
      <p:pic>
        <p:nvPicPr>
          <p:cNvPr id="4" name="Picture 3">
            <a:extLst>
              <a:ext uri="{FF2B5EF4-FFF2-40B4-BE49-F238E27FC236}">
                <a16:creationId xmlns:a16="http://schemas.microsoft.com/office/drawing/2014/main" id="{7B5A811A-FDF5-87FF-48EE-A4071881F80D}"/>
              </a:ext>
            </a:extLst>
          </p:cNvPr>
          <p:cNvPicPr>
            <a:picLocks noChangeAspect="1"/>
          </p:cNvPicPr>
          <p:nvPr/>
        </p:nvPicPr>
        <p:blipFill>
          <a:blip r:embed="rId3"/>
          <a:stretch>
            <a:fillRect/>
          </a:stretch>
        </p:blipFill>
        <p:spPr>
          <a:xfrm>
            <a:off x="1091696" y="3457829"/>
            <a:ext cx="10008608" cy="2743200"/>
          </a:xfrm>
          <a:prstGeom prst="rect">
            <a:avLst/>
          </a:prstGeom>
        </p:spPr>
      </p:pic>
    </p:spTree>
    <p:extLst>
      <p:ext uri="{BB962C8B-B14F-4D97-AF65-F5344CB8AC3E}">
        <p14:creationId xmlns:p14="http://schemas.microsoft.com/office/powerpoint/2010/main" val="159003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A7F5B95-CE74-C579-0728-70CBD6465BED}"/>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27AEB280-FBB7-C97E-DA24-80861951EF1C}"/>
              </a:ext>
            </a:extLst>
          </p:cNvPr>
          <p:cNvSpPr>
            <a:spLocks noGrp="1"/>
          </p:cNvSpPr>
          <p:nvPr>
            <p:ph type="title"/>
          </p:nvPr>
        </p:nvSpPr>
        <p:spPr/>
        <p:txBody>
          <a:bodyPr>
            <a:normAutofit/>
          </a:bodyPr>
          <a:lstStyle/>
          <a:p>
            <a:r>
              <a:rPr lang="en-US" dirty="0"/>
              <a:t>Why are CNNs useful?</a:t>
            </a:r>
          </a:p>
        </p:txBody>
      </p:sp>
      <p:sp>
        <p:nvSpPr>
          <p:cNvPr id="4" name="Content Placeholder 3">
            <a:extLst>
              <a:ext uri="{FF2B5EF4-FFF2-40B4-BE49-F238E27FC236}">
                <a16:creationId xmlns:a16="http://schemas.microsoft.com/office/drawing/2014/main" id="{A63170CF-0AF5-4841-B935-885EAF6F6CEC}"/>
              </a:ext>
            </a:extLst>
          </p:cNvPr>
          <p:cNvSpPr>
            <a:spLocks noGrp="1"/>
          </p:cNvSpPr>
          <p:nvPr>
            <p:ph idx="1"/>
          </p:nvPr>
        </p:nvSpPr>
        <p:spPr/>
        <p:txBody>
          <a:bodyPr>
            <a:normAutofit fontScale="92500"/>
          </a:bodyPr>
          <a:lstStyle/>
          <a:p>
            <a:r>
              <a:rPr lang="en-US" b="1" dirty="0">
                <a:solidFill>
                  <a:schemeClr val="accent1"/>
                </a:solidFill>
              </a:rPr>
              <a:t>Great for Image Data: </a:t>
            </a:r>
            <a:r>
              <a:rPr lang="en-US" dirty="0"/>
              <a:t>CNNs excel at understanding image data because they can automatically detect and learn important features, such as edges, shapes, textures, and patterns, at different levels.</a:t>
            </a:r>
          </a:p>
          <a:p>
            <a:endParaRPr lang="en-US" dirty="0"/>
          </a:p>
          <a:p>
            <a:r>
              <a:rPr lang="en-US" b="1" dirty="0">
                <a:solidFill>
                  <a:schemeClr val="accent1"/>
                </a:solidFill>
              </a:rPr>
              <a:t>Reduces Complexity: </a:t>
            </a:r>
            <a:r>
              <a:rPr lang="en-US" dirty="0"/>
              <a:t>Unlike traditional neural networks, CNNs are designed to handle large image sizes by focusing on smaller sections (called "filters" or "kernels") of the image, making computations more efficient.</a:t>
            </a:r>
          </a:p>
          <a:p>
            <a:endParaRPr lang="en-US" dirty="0"/>
          </a:p>
          <a:p>
            <a:r>
              <a:rPr lang="en-US" b="1" dirty="0">
                <a:solidFill>
                  <a:schemeClr val="accent1"/>
                </a:solidFill>
              </a:rPr>
              <a:t>Fewer Parameters: </a:t>
            </a:r>
            <a:r>
              <a:rPr lang="en-US" dirty="0"/>
              <a:t>CNNs use local connections and parameter sharing, which reduces the number of parameters and helps prevent overfitting.</a:t>
            </a:r>
          </a:p>
          <a:p>
            <a:endParaRPr lang="en-US" dirty="0"/>
          </a:p>
        </p:txBody>
      </p:sp>
      <p:sp>
        <p:nvSpPr>
          <p:cNvPr id="6" name="Footer Placeholder 4">
            <a:extLst>
              <a:ext uri="{FF2B5EF4-FFF2-40B4-BE49-F238E27FC236}">
                <a16:creationId xmlns:a16="http://schemas.microsoft.com/office/drawing/2014/main" id="{24CA66F5-5F4D-4ABC-A3C8-B9DB1E46D688}"/>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9254C6F8-7638-4C71-8FC7-16E84B66BF09}"/>
              </a:ext>
            </a:extLst>
          </p:cNvPr>
          <p:cNvSpPr>
            <a:spLocks noGrp="1"/>
          </p:cNvSpPr>
          <p:nvPr>
            <p:ph type="sldNum" sz="quarter" idx="12"/>
          </p:nvPr>
        </p:nvSpPr>
        <p:spPr/>
        <p:txBody>
          <a:bodyPr/>
          <a:lstStyle/>
          <a:p>
            <a:fld id="{8E06CFEE-053A-4A40-A88B-A288F0289482}" type="slidenum">
              <a:rPr lang="en-US" smtClean="0"/>
              <a:t>25</a:t>
            </a:fld>
            <a:endParaRPr lang="en-US"/>
          </a:p>
        </p:txBody>
      </p:sp>
    </p:spTree>
    <p:extLst>
      <p:ext uri="{BB962C8B-B14F-4D97-AF65-F5344CB8AC3E}">
        <p14:creationId xmlns:p14="http://schemas.microsoft.com/office/powerpoint/2010/main" val="91605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7DDF6F1-E507-15B7-5CA8-0CC2E2AC0213}"/>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14AC1986-01C3-97AE-3D1D-84328D8B15D7}"/>
              </a:ext>
            </a:extLst>
          </p:cNvPr>
          <p:cNvSpPr>
            <a:spLocks noGrp="1"/>
          </p:cNvSpPr>
          <p:nvPr>
            <p:ph type="title"/>
          </p:nvPr>
        </p:nvSpPr>
        <p:spPr/>
        <p:txBody>
          <a:bodyPr>
            <a:normAutofit/>
          </a:bodyPr>
          <a:lstStyle/>
          <a:p>
            <a:r>
              <a:rPr lang="en-US"/>
              <a:t>CNN Applications</a:t>
            </a:r>
          </a:p>
        </p:txBody>
      </p:sp>
      <p:sp>
        <p:nvSpPr>
          <p:cNvPr id="12" name="Footer Placeholder 4">
            <a:extLst>
              <a:ext uri="{FF2B5EF4-FFF2-40B4-BE49-F238E27FC236}">
                <a16:creationId xmlns:a16="http://schemas.microsoft.com/office/drawing/2014/main" id="{818C772A-94A4-430A-95C3-C1D1CB1BFAF8}"/>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2D90C276-17CE-40B2-A411-808BD0C7339B}"/>
              </a:ext>
            </a:extLst>
          </p:cNvPr>
          <p:cNvSpPr>
            <a:spLocks noGrp="1"/>
          </p:cNvSpPr>
          <p:nvPr>
            <p:ph type="sldNum" sz="quarter" idx="12"/>
          </p:nvPr>
        </p:nvSpPr>
        <p:spPr/>
        <p:txBody>
          <a:bodyPr/>
          <a:lstStyle/>
          <a:p>
            <a:fld id="{8E06CFEE-053A-4A40-A88B-A288F0289482}" type="slidenum">
              <a:rPr lang="en-US" smtClean="0"/>
              <a:t>26</a:t>
            </a:fld>
            <a:endParaRPr lang="en-US"/>
          </a:p>
        </p:txBody>
      </p:sp>
      <p:sp>
        <p:nvSpPr>
          <p:cNvPr id="2" name="TextBox 1">
            <a:extLst>
              <a:ext uri="{FF2B5EF4-FFF2-40B4-BE49-F238E27FC236}">
                <a16:creationId xmlns:a16="http://schemas.microsoft.com/office/drawing/2014/main" id="{B5F797FF-F63A-004F-DD7A-9924DCB0A778}"/>
              </a:ext>
            </a:extLst>
          </p:cNvPr>
          <p:cNvSpPr txBox="1"/>
          <p:nvPr/>
        </p:nvSpPr>
        <p:spPr>
          <a:xfrm>
            <a:off x="4891307" y="4848607"/>
            <a:ext cx="2399631" cy="400110"/>
          </a:xfrm>
          <a:prstGeom prst="rect">
            <a:avLst/>
          </a:prstGeom>
          <a:noFill/>
        </p:spPr>
        <p:txBody>
          <a:bodyPr wrap="none" rtlCol="0">
            <a:spAutoFit/>
          </a:bodyPr>
          <a:lstStyle/>
          <a:p>
            <a:r>
              <a:rPr lang="en-US" sz="2000" b="1" dirty="0">
                <a:latin typeface="Acherus Grotesque" panose="02000505000000020004" pitchFamily="50" charset="0"/>
              </a:rPr>
              <a:t>Object detection</a:t>
            </a:r>
            <a:r>
              <a:rPr lang="en-US" sz="2000" dirty="0">
                <a:latin typeface="Acherus Grotesque" panose="02000505000000020004" pitchFamily="50" charset="0"/>
              </a:rPr>
              <a:t> </a:t>
            </a:r>
          </a:p>
        </p:txBody>
      </p:sp>
      <p:pic>
        <p:nvPicPr>
          <p:cNvPr id="1026" name="Picture 2" descr="How I implemented iPhone X's FaceID using Deep Learning in ...">
            <a:extLst>
              <a:ext uri="{FF2B5EF4-FFF2-40B4-BE49-F238E27FC236}">
                <a16:creationId xmlns:a16="http://schemas.microsoft.com/office/drawing/2014/main" id="{32775D78-4F03-09F1-BA26-5E82CEB51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3" y="2021944"/>
            <a:ext cx="3292206" cy="1852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BDCADB-45B0-5A1E-D1F6-B8C43661E0AE}"/>
              </a:ext>
            </a:extLst>
          </p:cNvPr>
          <p:cNvSpPr txBox="1"/>
          <p:nvPr/>
        </p:nvSpPr>
        <p:spPr>
          <a:xfrm>
            <a:off x="1106479" y="4571608"/>
            <a:ext cx="2766920" cy="707886"/>
          </a:xfrm>
          <a:prstGeom prst="rect">
            <a:avLst/>
          </a:prstGeom>
          <a:noFill/>
        </p:spPr>
        <p:txBody>
          <a:bodyPr wrap="square">
            <a:spAutoFit/>
          </a:bodyPr>
          <a:lstStyle/>
          <a:p>
            <a:pPr algn="l"/>
            <a:endParaRPr lang="en-US" sz="2000" dirty="0">
              <a:solidFill>
                <a:srgbClr val="000000"/>
              </a:solidFill>
              <a:latin typeface="Acherus Grotesque" panose="02000505000000020004" pitchFamily="50" charset="0"/>
            </a:endParaRPr>
          </a:p>
          <a:p>
            <a:r>
              <a:rPr lang="en-US" sz="2000" b="1" dirty="0">
                <a:latin typeface="Acherus Grotesque" panose="02000505000000020004" pitchFamily="50" charset="0"/>
              </a:rPr>
              <a:t>Face recognition</a:t>
            </a:r>
            <a:endParaRPr lang="en-US" sz="2000" dirty="0">
              <a:latin typeface="Acherus Grotesque" panose="02000505000000020004" pitchFamily="50" charset="0"/>
            </a:endParaRPr>
          </a:p>
        </p:txBody>
      </p:sp>
      <p:sp>
        <p:nvSpPr>
          <p:cNvPr id="10" name="TextBox 9">
            <a:extLst>
              <a:ext uri="{FF2B5EF4-FFF2-40B4-BE49-F238E27FC236}">
                <a16:creationId xmlns:a16="http://schemas.microsoft.com/office/drawing/2014/main" id="{C4777F7A-87E7-994F-2B97-4BE7BF4FB546}"/>
              </a:ext>
            </a:extLst>
          </p:cNvPr>
          <p:cNvSpPr txBox="1"/>
          <p:nvPr/>
        </p:nvSpPr>
        <p:spPr>
          <a:xfrm>
            <a:off x="8862692" y="4848607"/>
            <a:ext cx="2861669" cy="400110"/>
          </a:xfrm>
          <a:prstGeom prst="rect">
            <a:avLst/>
          </a:prstGeom>
          <a:noFill/>
        </p:spPr>
        <p:txBody>
          <a:bodyPr wrap="square">
            <a:spAutoFit/>
          </a:bodyPr>
          <a:lstStyle/>
          <a:p>
            <a:r>
              <a:rPr lang="en-US" sz="2000" b="1" dirty="0">
                <a:latin typeface="Acherus Grotesque" panose="02000505000000020004" pitchFamily="50" charset="0"/>
              </a:rPr>
              <a:t>Medical imaging</a:t>
            </a:r>
            <a:r>
              <a:rPr lang="en-US" sz="2000" dirty="0">
                <a:latin typeface="Acherus Grotesque" panose="02000505000000020004" pitchFamily="50" charset="0"/>
              </a:rPr>
              <a:t> </a:t>
            </a:r>
          </a:p>
        </p:txBody>
      </p:sp>
      <p:pic>
        <p:nvPicPr>
          <p:cNvPr id="1028" name="Picture 4" descr="Deep convolutional neural network based medical image classification for  disease diagnosis | Journal of Big Data | Full Text">
            <a:extLst>
              <a:ext uri="{FF2B5EF4-FFF2-40B4-BE49-F238E27FC236}">
                <a16:creationId xmlns:a16="http://schemas.microsoft.com/office/drawing/2014/main" id="{7EC36A47-5A8B-E9AA-852D-ED24FE2BB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1562" y="2021944"/>
            <a:ext cx="4187483" cy="17605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6AC16BD-C616-19CC-1C2D-EBFCAC8328A9}"/>
              </a:ext>
            </a:extLst>
          </p:cNvPr>
          <p:cNvPicPr>
            <a:picLocks noChangeAspect="1"/>
          </p:cNvPicPr>
          <p:nvPr/>
        </p:nvPicPr>
        <p:blipFill>
          <a:blip r:embed="rId5"/>
          <a:stretch>
            <a:fillRect/>
          </a:stretch>
        </p:blipFill>
        <p:spPr>
          <a:xfrm>
            <a:off x="4208389" y="1799348"/>
            <a:ext cx="3775222" cy="2735975"/>
          </a:xfrm>
          <a:prstGeom prst="rect">
            <a:avLst/>
          </a:prstGeom>
        </p:spPr>
      </p:pic>
    </p:spTree>
    <p:extLst>
      <p:ext uri="{BB962C8B-B14F-4D97-AF65-F5344CB8AC3E}">
        <p14:creationId xmlns:p14="http://schemas.microsoft.com/office/powerpoint/2010/main" val="379794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4EC9F3D-F71D-A679-73F1-CF9B45A267D0}"/>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E44EF331-AA66-3D78-6258-FA28B42034D0}"/>
              </a:ext>
            </a:extLst>
          </p:cNvPr>
          <p:cNvSpPr>
            <a:spLocks noGrp="1"/>
          </p:cNvSpPr>
          <p:nvPr>
            <p:ph type="title"/>
          </p:nvPr>
        </p:nvSpPr>
        <p:spPr/>
        <p:txBody>
          <a:bodyPr>
            <a:normAutofit fontScale="90000"/>
          </a:bodyPr>
          <a:lstStyle/>
          <a:p>
            <a:r>
              <a:rPr lang="en-US" dirty="0"/>
              <a:t>A convolution layer uses small filters (kernels) to extract features like edges, textures, and patterns from an input image or data</a:t>
            </a:r>
          </a:p>
        </p:txBody>
      </p:sp>
      <p:sp>
        <p:nvSpPr>
          <p:cNvPr id="5" name="Content Placeholder 4">
            <a:extLst>
              <a:ext uri="{FF2B5EF4-FFF2-40B4-BE49-F238E27FC236}">
                <a16:creationId xmlns:a16="http://schemas.microsoft.com/office/drawing/2014/main" id="{C6022679-1A9D-422F-A556-7660FD66984D}"/>
              </a:ext>
            </a:extLst>
          </p:cNvPr>
          <p:cNvSpPr>
            <a:spLocks noGrp="1"/>
          </p:cNvSpPr>
          <p:nvPr>
            <p:ph idx="1"/>
          </p:nvPr>
        </p:nvSpPr>
        <p:spPr/>
        <p:txBody>
          <a:bodyPr/>
          <a:lstStyle/>
          <a:p>
            <a:r>
              <a:rPr lang="en-US" dirty="0"/>
              <a:t>Convolution filter relies on a very simple operation, called a convolution.</a:t>
            </a:r>
          </a:p>
          <a:p>
            <a:endParaRPr lang="en-US" dirty="0"/>
          </a:p>
        </p:txBody>
      </p:sp>
      <p:sp>
        <p:nvSpPr>
          <p:cNvPr id="17" name="Footer Placeholder 4">
            <a:extLst>
              <a:ext uri="{FF2B5EF4-FFF2-40B4-BE49-F238E27FC236}">
                <a16:creationId xmlns:a16="http://schemas.microsoft.com/office/drawing/2014/main" id="{FF20A3F7-8ABB-45ED-9871-4C946367F9F7}"/>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1417F47D-B415-40FC-96DC-CAB9470A358C}"/>
              </a:ext>
            </a:extLst>
          </p:cNvPr>
          <p:cNvSpPr>
            <a:spLocks noGrp="1"/>
          </p:cNvSpPr>
          <p:nvPr>
            <p:ph type="sldNum" sz="quarter" idx="12"/>
          </p:nvPr>
        </p:nvSpPr>
        <p:spPr/>
        <p:txBody>
          <a:bodyPr/>
          <a:lstStyle/>
          <a:p>
            <a:fld id="{8E06CFEE-053A-4A40-A88B-A288F0289482}" type="slidenum">
              <a:rPr lang="en-US" smtClean="0"/>
              <a:t>27</a:t>
            </a:fld>
            <a:endParaRPr lang="en-US"/>
          </a:p>
        </p:txBody>
      </p:sp>
      <p:sp>
        <p:nvSpPr>
          <p:cNvPr id="4" name="TextBox 3">
            <a:extLst>
              <a:ext uri="{FF2B5EF4-FFF2-40B4-BE49-F238E27FC236}">
                <a16:creationId xmlns:a16="http://schemas.microsoft.com/office/drawing/2014/main" id="{429D494A-ACD5-B2BB-17D4-A08CDB1D34B3}"/>
              </a:ext>
            </a:extLst>
          </p:cNvPr>
          <p:cNvSpPr txBox="1"/>
          <p:nvPr/>
        </p:nvSpPr>
        <p:spPr>
          <a:xfrm>
            <a:off x="581193" y="3144480"/>
            <a:ext cx="1975739" cy="646331"/>
          </a:xfrm>
          <a:prstGeom prst="rect">
            <a:avLst/>
          </a:prstGeom>
          <a:noFill/>
        </p:spPr>
        <p:txBody>
          <a:bodyPr wrap="square">
            <a:spAutoFit/>
          </a:bodyPr>
          <a:lstStyle/>
          <a:p>
            <a:pPr algn="ctr"/>
            <a:r>
              <a:rPr lang="en-US" b="1" i="0" u="none" strike="noStrike">
                <a:solidFill>
                  <a:srgbClr val="000000"/>
                </a:solidFill>
                <a:effectLst/>
                <a:latin typeface="Acherus Grotesque" panose="02000505000000020004" pitchFamily="50" charset="0"/>
              </a:rPr>
              <a:t>Original Image</a:t>
            </a:r>
            <a:r>
              <a:rPr lang="en-US" b="0" i="0" u="none" strike="noStrike">
                <a:solidFill>
                  <a:srgbClr val="000000"/>
                </a:solidFill>
                <a:effectLst/>
                <a:latin typeface="Acherus Grotesque" panose="02000505000000020004" pitchFamily="50" charset="0"/>
              </a:rPr>
              <a:t>: </a:t>
            </a:r>
          </a:p>
          <a:p>
            <a:pPr algn="ctr"/>
            <a:r>
              <a:rPr lang="en-US" b="0" i="0" u="none" strike="noStrike">
                <a:solidFill>
                  <a:srgbClr val="000000"/>
                </a:solidFill>
                <a:effectLst/>
                <a:latin typeface="Acherus Grotesque" panose="02000505000000020004" pitchFamily="50" charset="0"/>
              </a:rPr>
              <a:t>4x3 matrix</a:t>
            </a:r>
            <a:endParaRPr lang="en-US">
              <a:latin typeface="Acherus Grotesque" panose="02000505000000020004" pitchFamily="50" charset="0"/>
            </a:endParaRPr>
          </a:p>
        </p:txBody>
      </p:sp>
      <p:pic>
        <p:nvPicPr>
          <p:cNvPr id="6" name="Picture 5">
            <a:extLst>
              <a:ext uri="{FF2B5EF4-FFF2-40B4-BE49-F238E27FC236}">
                <a16:creationId xmlns:a16="http://schemas.microsoft.com/office/drawing/2014/main" id="{6E1A7FF7-FF90-5461-5098-17E596320CEE}"/>
              </a:ext>
            </a:extLst>
          </p:cNvPr>
          <p:cNvPicPr>
            <a:picLocks noChangeAspect="1"/>
          </p:cNvPicPr>
          <p:nvPr/>
        </p:nvPicPr>
        <p:blipFill>
          <a:blip r:embed="rId3"/>
          <a:stretch>
            <a:fillRect/>
          </a:stretch>
        </p:blipFill>
        <p:spPr>
          <a:xfrm>
            <a:off x="773195" y="4005130"/>
            <a:ext cx="1394697" cy="1460074"/>
          </a:xfrm>
          <a:prstGeom prst="rect">
            <a:avLst/>
          </a:prstGeom>
        </p:spPr>
      </p:pic>
      <p:sp>
        <p:nvSpPr>
          <p:cNvPr id="7" name="TextBox 6">
            <a:extLst>
              <a:ext uri="{FF2B5EF4-FFF2-40B4-BE49-F238E27FC236}">
                <a16:creationId xmlns:a16="http://schemas.microsoft.com/office/drawing/2014/main" id="{E78141DC-FF51-AA96-72D3-7201FFF1971E}"/>
              </a:ext>
            </a:extLst>
          </p:cNvPr>
          <p:cNvSpPr txBox="1"/>
          <p:nvPr/>
        </p:nvSpPr>
        <p:spPr>
          <a:xfrm>
            <a:off x="3409413" y="3187968"/>
            <a:ext cx="2277035" cy="646331"/>
          </a:xfrm>
          <a:prstGeom prst="rect">
            <a:avLst/>
          </a:prstGeom>
          <a:noFill/>
        </p:spPr>
        <p:txBody>
          <a:bodyPr wrap="none" rtlCol="0">
            <a:spAutoFit/>
          </a:bodyPr>
          <a:lstStyle/>
          <a:p>
            <a:pPr algn="ctr"/>
            <a:r>
              <a:rPr lang="en-US" b="1" i="0" u="none" strike="noStrike">
                <a:solidFill>
                  <a:srgbClr val="000000"/>
                </a:solidFill>
                <a:effectLst/>
                <a:latin typeface="Acherus Grotesque" panose="02000505000000020004" pitchFamily="50" charset="0"/>
              </a:rPr>
              <a:t>Convolution Filter</a:t>
            </a:r>
            <a:endParaRPr lang="en-US">
              <a:solidFill>
                <a:srgbClr val="000000"/>
              </a:solidFill>
              <a:latin typeface="Acherus Grotesque" panose="02000505000000020004" pitchFamily="50" charset="0"/>
            </a:endParaRPr>
          </a:p>
          <a:p>
            <a:pPr algn="ctr"/>
            <a:r>
              <a:rPr lang="en-US" b="0" i="0" u="none" strike="noStrike">
                <a:solidFill>
                  <a:srgbClr val="000000"/>
                </a:solidFill>
                <a:effectLst/>
                <a:latin typeface="Acherus Grotesque" panose="02000505000000020004" pitchFamily="50" charset="0"/>
              </a:rPr>
              <a:t>2x2 matrix (kernel)</a:t>
            </a:r>
            <a:endParaRPr lang="en-US">
              <a:latin typeface="Acherus Grotesque" panose="02000505000000020004" pitchFamily="50" charset="0"/>
            </a:endParaRPr>
          </a:p>
        </p:txBody>
      </p:sp>
      <p:pic>
        <p:nvPicPr>
          <p:cNvPr id="8" name="Picture 7">
            <a:extLst>
              <a:ext uri="{FF2B5EF4-FFF2-40B4-BE49-F238E27FC236}">
                <a16:creationId xmlns:a16="http://schemas.microsoft.com/office/drawing/2014/main" id="{4E26B89E-1846-342A-78E4-E38416A06199}"/>
              </a:ext>
            </a:extLst>
          </p:cNvPr>
          <p:cNvPicPr>
            <a:picLocks noChangeAspect="1"/>
          </p:cNvPicPr>
          <p:nvPr/>
        </p:nvPicPr>
        <p:blipFill>
          <a:blip r:embed="rId4"/>
          <a:stretch>
            <a:fillRect/>
          </a:stretch>
        </p:blipFill>
        <p:spPr>
          <a:xfrm>
            <a:off x="3865712" y="4073918"/>
            <a:ext cx="1159412" cy="1051560"/>
          </a:xfrm>
          <a:prstGeom prst="rect">
            <a:avLst/>
          </a:prstGeom>
        </p:spPr>
      </p:pic>
      <p:pic>
        <p:nvPicPr>
          <p:cNvPr id="16" name="Picture 15">
            <a:extLst>
              <a:ext uri="{FF2B5EF4-FFF2-40B4-BE49-F238E27FC236}">
                <a16:creationId xmlns:a16="http://schemas.microsoft.com/office/drawing/2014/main" id="{25FB3406-7A96-DF24-5269-68A23F15497C}"/>
              </a:ext>
            </a:extLst>
          </p:cNvPr>
          <p:cNvPicPr>
            <a:picLocks noChangeAspect="1"/>
          </p:cNvPicPr>
          <p:nvPr/>
        </p:nvPicPr>
        <p:blipFill>
          <a:blip r:embed="rId5"/>
          <a:stretch>
            <a:fillRect/>
          </a:stretch>
        </p:blipFill>
        <p:spPr>
          <a:xfrm>
            <a:off x="6564288" y="3928094"/>
            <a:ext cx="5396821" cy="1343209"/>
          </a:xfrm>
          <a:prstGeom prst="rect">
            <a:avLst/>
          </a:prstGeom>
        </p:spPr>
      </p:pic>
      <p:sp>
        <p:nvSpPr>
          <p:cNvPr id="18" name="TextBox 17">
            <a:extLst>
              <a:ext uri="{FF2B5EF4-FFF2-40B4-BE49-F238E27FC236}">
                <a16:creationId xmlns:a16="http://schemas.microsoft.com/office/drawing/2014/main" id="{36542947-D58A-46D5-44D9-6F734EF40F18}"/>
              </a:ext>
            </a:extLst>
          </p:cNvPr>
          <p:cNvSpPr txBox="1"/>
          <p:nvPr/>
        </p:nvSpPr>
        <p:spPr>
          <a:xfrm>
            <a:off x="6727269" y="3179412"/>
            <a:ext cx="4691536" cy="646331"/>
          </a:xfrm>
          <a:prstGeom prst="rect">
            <a:avLst/>
          </a:prstGeom>
          <a:noFill/>
        </p:spPr>
        <p:txBody>
          <a:bodyPr wrap="square">
            <a:spAutoFit/>
          </a:bodyPr>
          <a:lstStyle/>
          <a:p>
            <a:pPr algn="ctr"/>
            <a:r>
              <a:rPr lang="en-US" dirty="0">
                <a:solidFill>
                  <a:srgbClr val="000000"/>
                </a:solidFill>
                <a:latin typeface="Acherus Grotesque" panose="02000505000000020004" pitchFamily="50" charset="0"/>
              </a:rPr>
              <a:t>When we convolve the image with filter</a:t>
            </a:r>
          </a:p>
          <a:p>
            <a:pPr algn="ctr"/>
            <a:r>
              <a:rPr lang="en-US" b="0" i="0" u="none" strike="noStrike" dirty="0">
                <a:solidFill>
                  <a:srgbClr val="000000"/>
                </a:solidFill>
                <a:effectLst/>
                <a:latin typeface="Acherus Grotesque" panose="02000505000000020004" pitchFamily="50" charset="0"/>
              </a:rPr>
              <a:t>output is a </a:t>
            </a:r>
            <a:r>
              <a:rPr lang="en-US" b="1" i="0" u="none" strike="noStrike" dirty="0">
                <a:solidFill>
                  <a:srgbClr val="000000"/>
                </a:solidFill>
                <a:effectLst/>
                <a:latin typeface="Acherus Grotesque" panose="02000505000000020004" pitchFamily="50" charset="0"/>
              </a:rPr>
              <a:t>Feature Map</a:t>
            </a:r>
            <a:endParaRPr lang="en-US" b="1" dirty="0">
              <a:latin typeface="Acherus Grotesque" panose="02000505000000020004" pitchFamily="50" charset="0"/>
            </a:endParaRPr>
          </a:p>
        </p:txBody>
      </p:sp>
      <p:sp>
        <p:nvSpPr>
          <p:cNvPr id="22" name="Rounded Rectangle 21">
            <a:extLst>
              <a:ext uri="{FF2B5EF4-FFF2-40B4-BE49-F238E27FC236}">
                <a16:creationId xmlns:a16="http://schemas.microsoft.com/office/drawing/2014/main" id="{5FBA0EFB-D333-61E0-6B28-F910F3A1B1BA}"/>
              </a:ext>
            </a:extLst>
          </p:cNvPr>
          <p:cNvSpPr/>
          <p:nvPr/>
        </p:nvSpPr>
        <p:spPr>
          <a:xfrm>
            <a:off x="931333" y="4005130"/>
            <a:ext cx="677334" cy="744391"/>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3" name="Rounded Rectangle 22">
            <a:extLst>
              <a:ext uri="{FF2B5EF4-FFF2-40B4-BE49-F238E27FC236}">
                <a16:creationId xmlns:a16="http://schemas.microsoft.com/office/drawing/2014/main" id="{0140791C-1998-9580-2271-AFA4E9C724B2}"/>
              </a:ext>
            </a:extLst>
          </p:cNvPr>
          <p:cNvSpPr/>
          <p:nvPr/>
        </p:nvSpPr>
        <p:spPr>
          <a:xfrm>
            <a:off x="6564288" y="4005130"/>
            <a:ext cx="2698245" cy="464714"/>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5" name="Rounded Rectangle 24">
            <a:extLst>
              <a:ext uri="{FF2B5EF4-FFF2-40B4-BE49-F238E27FC236}">
                <a16:creationId xmlns:a16="http://schemas.microsoft.com/office/drawing/2014/main" id="{0CEBC8ED-5611-98C3-4218-B686DFE38B97}"/>
              </a:ext>
            </a:extLst>
          </p:cNvPr>
          <p:cNvSpPr/>
          <p:nvPr/>
        </p:nvSpPr>
        <p:spPr>
          <a:xfrm>
            <a:off x="1270000" y="4005130"/>
            <a:ext cx="778933" cy="744391"/>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6" name="Rounded Rectangle 25">
            <a:extLst>
              <a:ext uri="{FF2B5EF4-FFF2-40B4-BE49-F238E27FC236}">
                <a16:creationId xmlns:a16="http://schemas.microsoft.com/office/drawing/2014/main" id="{A6FDB6CC-F068-FAE5-8DBF-3655F6EE6F2F}"/>
              </a:ext>
            </a:extLst>
          </p:cNvPr>
          <p:cNvSpPr/>
          <p:nvPr/>
        </p:nvSpPr>
        <p:spPr>
          <a:xfrm>
            <a:off x="9262533" y="4005130"/>
            <a:ext cx="2698576" cy="464714"/>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7" name="Rounded Rectangle 26">
            <a:extLst>
              <a:ext uri="{FF2B5EF4-FFF2-40B4-BE49-F238E27FC236}">
                <a16:creationId xmlns:a16="http://schemas.microsoft.com/office/drawing/2014/main" id="{EF08970C-8B38-1EAB-E979-CF8F8527F94B}"/>
              </a:ext>
            </a:extLst>
          </p:cNvPr>
          <p:cNvSpPr/>
          <p:nvPr/>
        </p:nvSpPr>
        <p:spPr>
          <a:xfrm>
            <a:off x="931333" y="4377325"/>
            <a:ext cx="728133" cy="679673"/>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8" name="Rounded Rectangle 27">
            <a:extLst>
              <a:ext uri="{FF2B5EF4-FFF2-40B4-BE49-F238E27FC236}">
                <a16:creationId xmlns:a16="http://schemas.microsoft.com/office/drawing/2014/main" id="{6406B220-20B4-6F97-1917-0243D7785C2E}"/>
              </a:ext>
            </a:extLst>
          </p:cNvPr>
          <p:cNvSpPr/>
          <p:nvPr/>
        </p:nvSpPr>
        <p:spPr>
          <a:xfrm>
            <a:off x="6564288" y="4469844"/>
            <a:ext cx="2698245" cy="406956"/>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Tree>
    <p:extLst>
      <p:ext uri="{BB962C8B-B14F-4D97-AF65-F5344CB8AC3E}">
        <p14:creationId xmlns:p14="http://schemas.microsoft.com/office/powerpoint/2010/main" val="339465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animBg="1"/>
      <p:bldP spid="27" grpId="0"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E61682A-D88D-319F-22D6-3B8E6F686D05}"/>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026DE5EA-06E8-7867-215B-7C54D1B7C1F6}"/>
              </a:ext>
            </a:extLst>
          </p:cNvPr>
          <p:cNvSpPr>
            <a:spLocks noGrp="1"/>
          </p:cNvSpPr>
          <p:nvPr>
            <p:ph type="title"/>
          </p:nvPr>
        </p:nvSpPr>
        <p:spPr>
          <a:xfrm>
            <a:off x="838200" y="365125"/>
            <a:ext cx="10515600" cy="1701670"/>
          </a:xfrm>
        </p:spPr>
        <p:txBody>
          <a:bodyPr>
            <a:noAutofit/>
          </a:bodyPr>
          <a:lstStyle/>
          <a:p>
            <a:r>
              <a:rPr lang="en-US" sz="2800" dirty="0"/>
              <a:t>Pooling (subsampling) serves to simplify the data, reduce computational costs, prevent overfitting, and make the network more robust, while still retaining the essential information needed for accurate predictions.</a:t>
            </a:r>
          </a:p>
        </p:txBody>
      </p:sp>
      <p:sp>
        <p:nvSpPr>
          <p:cNvPr id="16" name="Footer Placeholder 4">
            <a:extLst>
              <a:ext uri="{FF2B5EF4-FFF2-40B4-BE49-F238E27FC236}">
                <a16:creationId xmlns:a16="http://schemas.microsoft.com/office/drawing/2014/main" id="{10FDD31D-8B06-4491-898A-194BB0A080CF}"/>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pic>
        <p:nvPicPr>
          <p:cNvPr id="10" name="Picture 9">
            <a:extLst>
              <a:ext uri="{FF2B5EF4-FFF2-40B4-BE49-F238E27FC236}">
                <a16:creationId xmlns:a16="http://schemas.microsoft.com/office/drawing/2014/main" id="{E9A6CB5A-1E82-A460-9586-44278F86F407}"/>
              </a:ext>
            </a:extLst>
          </p:cNvPr>
          <p:cNvPicPr>
            <a:picLocks noChangeAspect="1"/>
          </p:cNvPicPr>
          <p:nvPr/>
        </p:nvPicPr>
        <p:blipFill>
          <a:blip r:embed="rId3"/>
          <a:stretch>
            <a:fillRect/>
          </a:stretch>
        </p:blipFill>
        <p:spPr>
          <a:xfrm>
            <a:off x="1052584" y="3255329"/>
            <a:ext cx="2711648" cy="2041711"/>
          </a:xfrm>
          <a:prstGeom prst="rect">
            <a:avLst/>
          </a:prstGeom>
        </p:spPr>
      </p:pic>
      <p:pic>
        <p:nvPicPr>
          <p:cNvPr id="11" name="Picture 10">
            <a:extLst>
              <a:ext uri="{FF2B5EF4-FFF2-40B4-BE49-F238E27FC236}">
                <a16:creationId xmlns:a16="http://schemas.microsoft.com/office/drawing/2014/main" id="{0984A524-8A16-F21B-8199-483ECC9BA451}"/>
              </a:ext>
            </a:extLst>
          </p:cNvPr>
          <p:cNvPicPr>
            <a:picLocks noChangeAspect="1"/>
          </p:cNvPicPr>
          <p:nvPr/>
        </p:nvPicPr>
        <p:blipFill>
          <a:blip r:embed="rId4"/>
          <a:stretch>
            <a:fillRect/>
          </a:stretch>
        </p:blipFill>
        <p:spPr>
          <a:xfrm>
            <a:off x="5175737" y="3620047"/>
            <a:ext cx="1746738" cy="1293880"/>
          </a:xfrm>
          <a:prstGeom prst="rect">
            <a:avLst/>
          </a:prstGeom>
        </p:spPr>
      </p:pic>
      <p:pic>
        <p:nvPicPr>
          <p:cNvPr id="12" name="Picture 11">
            <a:extLst>
              <a:ext uri="{FF2B5EF4-FFF2-40B4-BE49-F238E27FC236}">
                <a16:creationId xmlns:a16="http://schemas.microsoft.com/office/drawing/2014/main" id="{64BC6110-F31C-72E5-2054-5E011E61F3B4}"/>
              </a:ext>
            </a:extLst>
          </p:cNvPr>
          <p:cNvPicPr>
            <a:picLocks noChangeAspect="1"/>
          </p:cNvPicPr>
          <p:nvPr/>
        </p:nvPicPr>
        <p:blipFill>
          <a:blip r:embed="rId5"/>
          <a:stretch>
            <a:fillRect/>
          </a:stretch>
        </p:blipFill>
        <p:spPr>
          <a:xfrm>
            <a:off x="8128782" y="3620047"/>
            <a:ext cx="1746738" cy="1293880"/>
          </a:xfrm>
          <a:prstGeom prst="rect">
            <a:avLst/>
          </a:prstGeom>
        </p:spPr>
      </p:pic>
      <p:sp>
        <p:nvSpPr>
          <p:cNvPr id="13" name="TextBox 12">
            <a:extLst>
              <a:ext uri="{FF2B5EF4-FFF2-40B4-BE49-F238E27FC236}">
                <a16:creationId xmlns:a16="http://schemas.microsoft.com/office/drawing/2014/main" id="{366B2359-9B54-D00F-9897-8B6B3AACEDF5}"/>
              </a:ext>
            </a:extLst>
          </p:cNvPr>
          <p:cNvSpPr txBox="1"/>
          <p:nvPr/>
        </p:nvSpPr>
        <p:spPr>
          <a:xfrm>
            <a:off x="1575774" y="2535009"/>
            <a:ext cx="1773049" cy="400110"/>
          </a:xfrm>
          <a:prstGeom prst="rect">
            <a:avLst/>
          </a:prstGeom>
          <a:noFill/>
        </p:spPr>
        <p:txBody>
          <a:bodyPr wrap="none" rtlCol="0">
            <a:spAutoFit/>
          </a:bodyPr>
          <a:lstStyle/>
          <a:p>
            <a:r>
              <a:rPr lang="en-US" sz="2000" b="1" dirty="0">
                <a:latin typeface="Acherus Grotesque" panose="02000505000000020004" pitchFamily="50" charset="0"/>
              </a:rPr>
              <a:t>Feature map</a:t>
            </a:r>
          </a:p>
        </p:txBody>
      </p:sp>
      <p:sp>
        <p:nvSpPr>
          <p:cNvPr id="14" name="TextBox 13">
            <a:extLst>
              <a:ext uri="{FF2B5EF4-FFF2-40B4-BE49-F238E27FC236}">
                <a16:creationId xmlns:a16="http://schemas.microsoft.com/office/drawing/2014/main" id="{F89AD6E7-C3F7-F866-FB2B-6DBAEE1EDF67}"/>
              </a:ext>
            </a:extLst>
          </p:cNvPr>
          <p:cNvSpPr txBox="1"/>
          <p:nvPr/>
        </p:nvSpPr>
        <p:spPr>
          <a:xfrm>
            <a:off x="5240118" y="2535009"/>
            <a:ext cx="1722266" cy="400110"/>
          </a:xfrm>
          <a:prstGeom prst="rect">
            <a:avLst/>
          </a:prstGeom>
          <a:noFill/>
        </p:spPr>
        <p:txBody>
          <a:bodyPr wrap="none" rtlCol="0">
            <a:spAutoFit/>
          </a:bodyPr>
          <a:lstStyle/>
          <a:p>
            <a:r>
              <a:rPr lang="en-US" sz="2000" b="1" dirty="0">
                <a:latin typeface="Acherus Grotesque" panose="02000505000000020004" pitchFamily="50" charset="0"/>
              </a:rPr>
              <a:t>Max Pooling</a:t>
            </a:r>
          </a:p>
        </p:txBody>
      </p:sp>
      <p:sp>
        <p:nvSpPr>
          <p:cNvPr id="15" name="TextBox 14">
            <a:extLst>
              <a:ext uri="{FF2B5EF4-FFF2-40B4-BE49-F238E27FC236}">
                <a16:creationId xmlns:a16="http://schemas.microsoft.com/office/drawing/2014/main" id="{340B2528-4BCA-0D60-DF0D-7238DBBA17C1}"/>
              </a:ext>
            </a:extLst>
          </p:cNvPr>
          <p:cNvSpPr txBox="1"/>
          <p:nvPr/>
        </p:nvSpPr>
        <p:spPr>
          <a:xfrm>
            <a:off x="8005273" y="2535009"/>
            <a:ext cx="1962525" cy="400110"/>
          </a:xfrm>
          <a:prstGeom prst="rect">
            <a:avLst/>
          </a:prstGeom>
          <a:noFill/>
        </p:spPr>
        <p:txBody>
          <a:bodyPr wrap="none" rtlCol="0">
            <a:spAutoFit/>
          </a:bodyPr>
          <a:lstStyle/>
          <a:p>
            <a:r>
              <a:rPr lang="en-US" sz="2000" b="1" dirty="0">
                <a:latin typeface="Acherus Grotesque" panose="02000505000000020004" pitchFamily="50" charset="0"/>
              </a:rPr>
              <a:t>Mean Pooling </a:t>
            </a:r>
          </a:p>
        </p:txBody>
      </p:sp>
      <p:sp>
        <p:nvSpPr>
          <p:cNvPr id="2" name="Slide Number Placeholder 1">
            <a:extLst>
              <a:ext uri="{FF2B5EF4-FFF2-40B4-BE49-F238E27FC236}">
                <a16:creationId xmlns:a16="http://schemas.microsoft.com/office/drawing/2014/main" id="{B953E6D8-1831-4868-B459-2827C095CA57}"/>
              </a:ext>
            </a:extLst>
          </p:cNvPr>
          <p:cNvSpPr>
            <a:spLocks noGrp="1"/>
          </p:cNvSpPr>
          <p:nvPr>
            <p:ph type="sldNum" sz="quarter" idx="12"/>
          </p:nvPr>
        </p:nvSpPr>
        <p:spPr/>
        <p:txBody>
          <a:bodyPr/>
          <a:lstStyle/>
          <a:p>
            <a:fld id="{8E06CFEE-053A-4A40-A88B-A288F0289482}" type="slidenum">
              <a:rPr lang="en-US" smtClean="0"/>
              <a:t>28</a:t>
            </a:fld>
            <a:endParaRPr lang="en-US"/>
          </a:p>
        </p:txBody>
      </p:sp>
    </p:spTree>
    <p:extLst>
      <p:ext uri="{BB962C8B-B14F-4D97-AF65-F5344CB8AC3E}">
        <p14:creationId xmlns:p14="http://schemas.microsoft.com/office/powerpoint/2010/main" val="68067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9038-6F66-4655-872B-508A9C55A728}"/>
              </a:ext>
            </a:extLst>
          </p:cNvPr>
          <p:cNvSpPr>
            <a:spLocks noGrp="1"/>
          </p:cNvSpPr>
          <p:nvPr>
            <p:ph type="title"/>
          </p:nvPr>
        </p:nvSpPr>
        <p:spPr/>
        <p:txBody>
          <a:bodyPr/>
          <a:lstStyle/>
          <a:p>
            <a:r>
              <a:rPr lang="en-US" dirty="0"/>
              <a:t>Building the CNN architecture</a:t>
            </a:r>
          </a:p>
        </p:txBody>
      </p:sp>
      <p:sp>
        <p:nvSpPr>
          <p:cNvPr id="3" name="Footer Placeholder 2">
            <a:extLst>
              <a:ext uri="{FF2B5EF4-FFF2-40B4-BE49-F238E27FC236}">
                <a16:creationId xmlns:a16="http://schemas.microsoft.com/office/drawing/2014/main" id="{80F92860-A0C2-4FC9-BE1A-19688B18B8D6}"/>
              </a:ext>
            </a:extLst>
          </p:cNvPr>
          <p:cNvSpPr>
            <a:spLocks noGrp="1"/>
          </p:cNvSpPr>
          <p:nvPr>
            <p:ph type="ftr" sz="quarter" idx="11"/>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33AF8672-FA53-4021-A662-FCC2F34380CA}"/>
              </a:ext>
            </a:extLst>
          </p:cNvPr>
          <p:cNvSpPr>
            <a:spLocks noGrp="1"/>
          </p:cNvSpPr>
          <p:nvPr>
            <p:ph type="sldNum" sz="quarter" idx="12"/>
          </p:nvPr>
        </p:nvSpPr>
        <p:spPr/>
        <p:txBody>
          <a:bodyPr/>
          <a:lstStyle/>
          <a:p>
            <a:fld id="{8E06CFEE-053A-4A40-A88B-A288F0289482}" type="slidenum">
              <a:rPr lang="en-US" smtClean="0"/>
              <a:t>29</a:t>
            </a:fld>
            <a:endParaRPr lang="en-US"/>
          </a:p>
        </p:txBody>
      </p:sp>
      <p:sp>
        <p:nvSpPr>
          <p:cNvPr id="11" name="Alternate Process 9">
            <a:extLst>
              <a:ext uri="{FF2B5EF4-FFF2-40B4-BE49-F238E27FC236}">
                <a16:creationId xmlns:a16="http://schemas.microsoft.com/office/drawing/2014/main" id="{A0E70343-6CD0-4D63-8959-DA12D818EBF0}"/>
              </a:ext>
            </a:extLst>
          </p:cNvPr>
          <p:cNvSpPr/>
          <p:nvPr/>
        </p:nvSpPr>
        <p:spPr>
          <a:xfrm>
            <a:off x="1002082" y="1886586"/>
            <a:ext cx="1605485" cy="844572"/>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bg1"/>
                </a:solidFill>
                <a:latin typeface="Acherus Grotesque" panose="02000505000000020004" pitchFamily="50" charset="0"/>
              </a:rPr>
              <a:t>Input Layer</a:t>
            </a:r>
          </a:p>
        </p:txBody>
      </p:sp>
      <p:sp>
        <p:nvSpPr>
          <p:cNvPr id="12" name="Alternate Process 10">
            <a:extLst>
              <a:ext uri="{FF2B5EF4-FFF2-40B4-BE49-F238E27FC236}">
                <a16:creationId xmlns:a16="http://schemas.microsoft.com/office/drawing/2014/main" id="{A197196F-4489-45C9-B285-593C50ED06F5}"/>
              </a:ext>
            </a:extLst>
          </p:cNvPr>
          <p:cNvSpPr/>
          <p:nvPr/>
        </p:nvSpPr>
        <p:spPr>
          <a:xfrm>
            <a:off x="3585153" y="1886583"/>
            <a:ext cx="1852515" cy="844572"/>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bg1"/>
                </a:solidFill>
                <a:latin typeface="Acherus Grotesque" panose="02000505000000020004" pitchFamily="50" charset="0"/>
              </a:rPr>
              <a:t>Convolutional Layer</a:t>
            </a:r>
          </a:p>
        </p:txBody>
      </p:sp>
      <p:sp>
        <p:nvSpPr>
          <p:cNvPr id="13" name="Alternate Process 12">
            <a:extLst>
              <a:ext uri="{FF2B5EF4-FFF2-40B4-BE49-F238E27FC236}">
                <a16:creationId xmlns:a16="http://schemas.microsoft.com/office/drawing/2014/main" id="{75304267-BB68-44E8-B91D-9EC210A9784B}"/>
              </a:ext>
            </a:extLst>
          </p:cNvPr>
          <p:cNvSpPr/>
          <p:nvPr/>
        </p:nvSpPr>
        <p:spPr>
          <a:xfrm>
            <a:off x="9064881" y="1834251"/>
            <a:ext cx="2288918" cy="1037186"/>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bg1"/>
                </a:solidFill>
                <a:latin typeface="Acherus Grotesque" panose="02000505000000020004" pitchFamily="50" charset="0"/>
              </a:rPr>
              <a:t>Repeat Convolution and Pooling</a:t>
            </a:r>
          </a:p>
        </p:txBody>
      </p:sp>
      <p:sp>
        <p:nvSpPr>
          <p:cNvPr id="14" name="Alternate Process 13">
            <a:extLst>
              <a:ext uri="{FF2B5EF4-FFF2-40B4-BE49-F238E27FC236}">
                <a16:creationId xmlns:a16="http://schemas.microsoft.com/office/drawing/2014/main" id="{86B8B1ED-7961-4DFA-9524-4070216F710A}"/>
              </a:ext>
            </a:extLst>
          </p:cNvPr>
          <p:cNvSpPr/>
          <p:nvPr/>
        </p:nvSpPr>
        <p:spPr>
          <a:xfrm>
            <a:off x="9451026" y="3806808"/>
            <a:ext cx="1605485" cy="844572"/>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bg1"/>
                </a:solidFill>
                <a:latin typeface="Acherus Grotesque" panose="02000505000000020004" pitchFamily="50" charset="0"/>
              </a:rPr>
              <a:t>Flatten Layer</a:t>
            </a:r>
          </a:p>
        </p:txBody>
      </p:sp>
      <p:sp>
        <p:nvSpPr>
          <p:cNvPr id="15" name="Alternate Process 14">
            <a:extLst>
              <a:ext uri="{FF2B5EF4-FFF2-40B4-BE49-F238E27FC236}">
                <a16:creationId xmlns:a16="http://schemas.microsoft.com/office/drawing/2014/main" id="{5B5C0CCC-6AB2-4BF9-9807-159F7E7D13D8}"/>
              </a:ext>
            </a:extLst>
          </p:cNvPr>
          <p:cNvSpPr/>
          <p:nvPr/>
        </p:nvSpPr>
        <p:spPr>
          <a:xfrm>
            <a:off x="6711793" y="3632744"/>
            <a:ext cx="1809005" cy="1064516"/>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bg1"/>
                </a:solidFill>
                <a:latin typeface="Acherus Grotesque" panose="02000505000000020004" pitchFamily="50" charset="0"/>
              </a:rPr>
              <a:t>Fully Connected Layers</a:t>
            </a:r>
          </a:p>
        </p:txBody>
      </p:sp>
      <p:sp>
        <p:nvSpPr>
          <p:cNvPr id="16" name="Right Arrow 28">
            <a:extLst>
              <a:ext uri="{FF2B5EF4-FFF2-40B4-BE49-F238E27FC236}">
                <a16:creationId xmlns:a16="http://schemas.microsoft.com/office/drawing/2014/main" id="{F390C412-D03E-4B42-9AFF-6A3793348145}"/>
              </a:ext>
            </a:extLst>
          </p:cNvPr>
          <p:cNvSpPr/>
          <p:nvPr/>
        </p:nvSpPr>
        <p:spPr>
          <a:xfrm>
            <a:off x="2787431" y="2236001"/>
            <a:ext cx="617857" cy="199410"/>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7" name="Right Arrow 30">
            <a:extLst>
              <a:ext uri="{FF2B5EF4-FFF2-40B4-BE49-F238E27FC236}">
                <a16:creationId xmlns:a16="http://schemas.microsoft.com/office/drawing/2014/main" id="{830543BB-6520-4E9C-92F7-8244336C5896}"/>
              </a:ext>
            </a:extLst>
          </p:cNvPr>
          <p:cNvSpPr/>
          <p:nvPr/>
        </p:nvSpPr>
        <p:spPr>
          <a:xfrm>
            <a:off x="8294956" y="2222875"/>
            <a:ext cx="617857" cy="199410"/>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8" name="Left Arrow 33">
            <a:extLst>
              <a:ext uri="{FF2B5EF4-FFF2-40B4-BE49-F238E27FC236}">
                <a16:creationId xmlns:a16="http://schemas.microsoft.com/office/drawing/2014/main" id="{F839B69A-6CA8-4BB4-9410-44A642242BC7}"/>
              </a:ext>
            </a:extLst>
          </p:cNvPr>
          <p:cNvSpPr/>
          <p:nvPr/>
        </p:nvSpPr>
        <p:spPr>
          <a:xfrm>
            <a:off x="8742531" y="4146407"/>
            <a:ext cx="486761" cy="165370"/>
          </a:xfrm>
          <a:prstGeom prst="lef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9" name="Down Arrow 35">
            <a:extLst>
              <a:ext uri="{FF2B5EF4-FFF2-40B4-BE49-F238E27FC236}">
                <a16:creationId xmlns:a16="http://schemas.microsoft.com/office/drawing/2014/main" id="{D6F63508-FF45-4DE5-BF3D-7CFBF83029A8}"/>
              </a:ext>
            </a:extLst>
          </p:cNvPr>
          <p:cNvSpPr/>
          <p:nvPr/>
        </p:nvSpPr>
        <p:spPr>
          <a:xfrm>
            <a:off x="10165252" y="3118130"/>
            <a:ext cx="177032" cy="540981"/>
          </a:xfrm>
          <a:prstGeom prst="down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7" name="Alternate Process 36">
            <a:extLst>
              <a:ext uri="{FF2B5EF4-FFF2-40B4-BE49-F238E27FC236}">
                <a16:creationId xmlns:a16="http://schemas.microsoft.com/office/drawing/2014/main" id="{D2FBBCCB-5A01-459E-86D6-C1F1455DC1E3}"/>
              </a:ext>
            </a:extLst>
          </p:cNvPr>
          <p:cNvSpPr/>
          <p:nvPr/>
        </p:nvSpPr>
        <p:spPr>
          <a:xfrm>
            <a:off x="6291985" y="1898283"/>
            <a:ext cx="1852515" cy="844572"/>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bg1"/>
                </a:solidFill>
                <a:latin typeface="Acherus Grotesque" panose="02000505000000020004" pitchFamily="50" charset="0"/>
              </a:rPr>
              <a:t>Pooling Layer</a:t>
            </a:r>
          </a:p>
        </p:txBody>
      </p:sp>
      <p:sp>
        <p:nvSpPr>
          <p:cNvPr id="8" name="Right Arrow 37">
            <a:extLst>
              <a:ext uri="{FF2B5EF4-FFF2-40B4-BE49-F238E27FC236}">
                <a16:creationId xmlns:a16="http://schemas.microsoft.com/office/drawing/2014/main" id="{BCCC1210-2899-4C6D-9F02-2B353D4454CE}"/>
              </a:ext>
            </a:extLst>
          </p:cNvPr>
          <p:cNvSpPr/>
          <p:nvPr/>
        </p:nvSpPr>
        <p:spPr>
          <a:xfrm>
            <a:off x="5555897" y="2232880"/>
            <a:ext cx="617857" cy="199410"/>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9" name="Alternate Process 39">
            <a:extLst>
              <a:ext uri="{FF2B5EF4-FFF2-40B4-BE49-F238E27FC236}">
                <a16:creationId xmlns:a16="http://schemas.microsoft.com/office/drawing/2014/main" id="{FE28BCAE-41A7-44C4-93A9-CE55693952A5}"/>
              </a:ext>
            </a:extLst>
          </p:cNvPr>
          <p:cNvSpPr/>
          <p:nvPr/>
        </p:nvSpPr>
        <p:spPr>
          <a:xfrm>
            <a:off x="3887422" y="3785502"/>
            <a:ext cx="1809004" cy="844572"/>
          </a:xfrm>
          <a:prstGeom prst="flowChartAlternateProcess">
            <a:avLst/>
          </a:prstGeom>
          <a:solidFill>
            <a:schemeClr val="accent1"/>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bg1"/>
                </a:solidFill>
                <a:latin typeface="Acherus Grotesque" panose="02000505000000020004" pitchFamily="50" charset="0"/>
              </a:rPr>
              <a:t>Output Layer</a:t>
            </a:r>
          </a:p>
        </p:txBody>
      </p:sp>
      <p:sp>
        <p:nvSpPr>
          <p:cNvPr id="10" name="Left Arrow 40">
            <a:extLst>
              <a:ext uri="{FF2B5EF4-FFF2-40B4-BE49-F238E27FC236}">
                <a16:creationId xmlns:a16="http://schemas.microsoft.com/office/drawing/2014/main" id="{2A0EBE15-702D-4831-B561-B84CE95851E1}"/>
              </a:ext>
            </a:extLst>
          </p:cNvPr>
          <p:cNvSpPr/>
          <p:nvPr/>
        </p:nvSpPr>
        <p:spPr>
          <a:xfrm>
            <a:off x="5898599" y="4146408"/>
            <a:ext cx="486761" cy="165370"/>
          </a:xfrm>
          <a:prstGeom prst="lef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pic>
        <p:nvPicPr>
          <p:cNvPr id="20" name="Picture 19" descr="A red star on a white background&#10;&#10;Description automatically generated">
            <a:extLst>
              <a:ext uri="{FF2B5EF4-FFF2-40B4-BE49-F238E27FC236}">
                <a16:creationId xmlns:a16="http://schemas.microsoft.com/office/drawing/2014/main" id="{206FE75D-79E0-4E6E-940E-0154E6E15F17}"/>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20603710">
            <a:off x="3588207" y="3416705"/>
            <a:ext cx="473179" cy="371887"/>
          </a:xfrm>
          <a:prstGeom prst="rect">
            <a:avLst/>
          </a:prstGeom>
        </p:spPr>
      </p:pic>
    </p:spTree>
    <p:extLst>
      <p:ext uri="{BB962C8B-B14F-4D97-AF65-F5344CB8AC3E}">
        <p14:creationId xmlns:p14="http://schemas.microsoft.com/office/powerpoint/2010/main" val="55944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4FCC1F-A549-4580-89DF-08B665C43677}"/>
              </a:ext>
            </a:extLst>
          </p:cNvPr>
          <p:cNvSpPr>
            <a:spLocks noGrp="1"/>
          </p:cNvSpPr>
          <p:nvPr>
            <p:ph type="ftr" sz="quarter" idx="11"/>
          </p:nvPr>
        </p:nvSpPr>
        <p:spPr/>
        <p:txBody>
          <a:bodyPr/>
          <a:lstStyle/>
          <a:p>
            <a:r>
              <a:rPr lang="en-US"/>
              <a:t>Deep Learning</a:t>
            </a:r>
            <a:endParaRPr lang="en-US" dirty="0"/>
          </a:p>
        </p:txBody>
      </p:sp>
      <p:sp>
        <p:nvSpPr>
          <p:cNvPr id="3" name="Text Placeholder 2">
            <a:extLst>
              <a:ext uri="{FF2B5EF4-FFF2-40B4-BE49-F238E27FC236}">
                <a16:creationId xmlns:a16="http://schemas.microsoft.com/office/drawing/2014/main" id="{04FD6E64-EF7B-44C6-9307-D85FBB095BBC}"/>
              </a:ext>
            </a:extLst>
          </p:cNvPr>
          <p:cNvSpPr>
            <a:spLocks noGrp="1"/>
          </p:cNvSpPr>
          <p:nvPr>
            <p:ph type="body" idx="1"/>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A9DCFDDB-DB74-481B-BC90-E704DFC105AC}"/>
              </a:ext>
            </a:extLst>
          </p:cNvPr>
          <p:cNvSpPr>
            <a:spLocks noGrp="1"/>
          </p:cNvSpPr>
          <p:nvPr>
            <p:ph type="sldNum" sz="quarter" idx="12"/>
          </p:nvPr>
        </p:nvSpPr>
        <p:spPr/>
        <p:txBody>
          <a:bodyPr/>
          <a:lstStyle/>
          <a:p>
            <a:fld id="{8E06CFEE-053A-4A40-A88B-A288F0289482}" type="slidenum">
              <a:rPr lang="en-US" smtClean="0"/>
              <a:pPr/>
              <a:t>3</a:t>
            </a:fld>
            <a:endParaRPr lang="en-US"/>
          </a:p>
        </p:txBody>
      </p:sp>
    </p:spTree>
    <p:extLst>
      <p:ext uri="{BB962C8B-B14F-4D97-AF65-F5344CB8AC3E}">
        <p14:creationId xmlns:p14="http://schemas.microsoft.com/office/powerpoint/2010/main" val="3787413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CDD4C1B-74B2-DB0A-DA7E-9DB4E420C308}"/>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9F759A6C-E3CA-47BF-9716-3DC26C2634D1}"/>
              </a:ext>
            </a:extLst>
          </p:cNvPr>
          <p:cNvSpPr>
            <a:spLocks noGrp="1"/>
          </p:cNvSpPr>
          <p:nvPr>
            <p:ph type="title"/>
          </p:nvPr>
        </p:nvSpPr>
        <p:spPr/>
        <p:txBody>
          <a:bodyPr>
            <a:normAutofit/>
          </a:bodyPr>
          <a:lstStyle/>
          <a:p>
            <a:r>
              <a:rPr lang="en-US" dirty="0"/>
              <a:t>Input and first convolution layer</a:t>
            </a:r>
          </a:p>
        </p:txBody>
      </p:sp>
      <p:sp>
        <p:nvSpPr>
          <p:cNvPr id="3" name="Content Placeholder 2">
            <a:extLst>
              <a:ext uri="{FF2B5EF4-FFF2-40B4-BE49-F238E27FC236}">
                <a16:creationId xmlns:a16="http://schemas.microsoft.com/office/drawing/2014/main" id="{DD8262C1-1B24-4199-82D1-18D709438C34}"/>
              </a:ext>
            </a:extLst>
          </p:cNvPr>
          <p:cNvSpPr>
            <a:spLocks noGrp="1"/>
          </p:cNvSpPr>
          <p:nvPr>
            <p:ph idx="1"/>
          </p:nvPr>
        </p:nvSpPr>
        <p:spPr>
          <a:xfrm>
            <a:off x="838200" y="1427967"/>
            <a:ext cx="10515600" cy="4748996"/>
          </a:xfrm>
        </p:spPr>
        <p:txBody>
          <a:bodyPr/>
          <a:lstStyle/>
          <a:p>
            <a:r>
              <a:rPr lang="en-US" dirty="0"/>
              <a:t>Input Image (32x32)</a:t>
            </a:r>
          </a:p>
          <a:p>
            <a:pPr lvl="1"/>
            <a:r>
              <a:rPr lang="en-US" dirty="0"/>
              <a:t>The input is a color image, represented by three layers (RGB channels) of size 32x32 pixels.</a:t>
            </a:r>
          </a:p>
          <a:p>
            <a:r>
              <a:rPr lang="en-US" dirty="0"/>
              <a:t>Convolution</a:t>
            </a:r>
          </a:p>
          <a:p>
            <a:pPr lvl="1"/>
            <a:r>
              <a:rPr lang="en-US" dirty="0"/>
              <a:t>The first layer applies convolution filters to extract features like edges and textures from the image. </a:t>
            </a:r>
          </a:p>
          <a:p>
            <a:pPr lvl="1"/>
            <a:r>
              <a:rPr lang="en-US" dirty="0"/>
              <a:t>This produces multiple feature maps (also 32x32 but with different filters).</a:t>
            </a:r>
          </a:p>
          <a:p>
            <a:endParaRPr lang="en-US" dirty="0"/>
          </a:p>
        </p:txBody>
      </p:sp>
      <p:sp>
        <p:nvSpPr>
          <p:cNvPr id="7" name="Footer Placeholder 4">
            <a:extLst>
              <a:ext uri="{FF2B5EF4-FFF2-40B4-BE49-F238E27FC236}">
                <a16:creationId xmlns:a16="http://schemas.microsoft.com/office/drawing/2014/main" id="{9E1C695D-0555-4155-8507-D8508054701C}"/>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F820BDF0-CD32-4678-AC86-61B3EFF365E5}"/>
              </a:ext>
            </a:extLst>
          </p:cNvPr>
          <p:cNvSpPr>
            <a:spLocks noGrp="1"/>
          </p:cNvSpPr>
          <p:nvPr>
            <p:ph type="sldNum" sz="quarter" idx="12"/>
          </p:nvPr>
        </p:nvSpPr>
        <p:spPr/>
        <p:txBody>
          <a:bodyPr/>
          <a:lstStyle/>
          <a:p>
            <a:fld id="{8E06CFEE-053A-4A40-A88B-A288F0289482}" type="slidenum">
              <a:rPr lang="en-US" smtClean="0"/>
              <a:t>30</a:t>
            </a:fld>
            <a:endParaRPr lang="en-US"/>
          </a:p>
        </p:txBody>
      </p:sp>
      <p:pic>
        <p:nvPicPr>
          <p:cNvPr id="4" name="Picture 3">
            <a:extLst>
              <a:ext uri="{FF2B5EF4-FFF2-40B4-BE49-F238E27FC236}">
                <a16:creationId xmlns:a16="http://schemas.microsoft.com/office/drawing/2014/main" id="{6C87DFD1-CE5D-97E5-42DB-D850F195B7AF}"/>
              </a:ext>
            </a:extLst>
          </p:cNvPr>
          <p:cNvPicPr>
            <a:picLocks noChangeAspect="1"/>
          </p:cNvPicPr>
          <p:nvPr/>
        </p:nvPicPr>
        <p:blipFill>
          <a:blip r:embed="rId3"/>
          <a:stretch>
            <a:fillRect/>
          </a:stretch>
        </p:blipFill>
        <p:spPr>
          <a:xfrm>
            <a:off x="1679331" y="3899326"/>
            <a:ext cx="8833338" cy="2421077"/>
          </a:xfrm>
          <a:prstGeom prst="rect">
            <a:avLst/>
          </a:prstGeom>
        </p:spPr>
      </p:pic>
      <p:sp>
        <p:nvSpPr>
          <p:cNvPr id="5" name="Rectangle: Rounded Corners 4">
            <a:extLst>
              <a:ext uri="{FF2B5EF4-FFF2-40B4-BE49-F238E27FC236}">
                <a16:creationId xmlns:a16="http://schemas.microsoft.com/office/drawing/2014/main" id="{451F3301-5E16-424F-AA9A-1169A0E35A33}"/>
              </a:ext>
            </a:extLst>
          </p:cNvPr>
          <p:cNvSpPr/>
          <p:nvPr/>
        </p:nvSpPr>
        <p:spPr>
          <a:xfrm>
            <a:off x="1778696" y="4246323"/>
            <a:ext cx="1503124" cy="206654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46A214F-764E-411B-A48B-45B4ED20E03D}"/>
              </a:ext>
            </a:extLst>
          </p:cNvPr>
          <p:cNvSpPr/>
          <p:nvPr/>
        </p:nvSpPr>
        <p:spPr>
          <a:xfrm>
            <a:off x="3281820" y="4253238"/>
            <a:ext cx="1503124" cy="206654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27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C47D6DC-4A26-E093-2540-8B5229F81CE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60E2EAC-1161-44D4-B403-356BF91A715C}"/>
              </a:ext>
            </a:extLst>
          </p:cNvPr>
          <p:cNvPicPr>
            <a:picLocks noChangeAspect="1"/>
          </p:cNvPicPr>
          <p:nvPr/>
        </p:nvPicPr>
        <p:blipFill>
          <a:blip r:embed="rId3"/>
          <a:stretch>
            <a:fillRect/>
          </a:stretch>
        </p:blipFill>
        <p:spPr>
          <a:xfrm>
            <a:off x="1679331" y="3899326"/>
            <a:ext cx="8833338" cy="2421077"/>
          </a:xfrm>
          <a:prstGeom prst="rect">
            <a:avLst/>
          </a:prstGeom>
        </p:spPr>
      </p:pic>
      <p:sp>
        <p:nvSpPr>
          <p:cNvPr id="21" name="Title 2">
            <a:extLst>
              <a:ext uri="{FF2B5EF4-FFF2-40B4-BE49-F238E27FC236}">
                <a16:creationId xmlns:a16="http://schemas.microsoft.com/office/drawing/2014/main" id="{17FC76DF-A5BF-8B01-3DE5-9AD14377797D}"/>
              </a:ext>
            </a:extLst>
          </p:cNvPr>
          <p:cNvSpPr>
            <a:spLocks noGrp="1"/>
          </p:cNvSpPr>
          <p:nvPr>
            <p:ph type="title"/>
          </p:nvPr>
        </p:nvSpPr>
        <p:spPr/>
        <p:txBody>
          <a:bodyPr>
            <a:normAutofit/>
          </a:bodyPr>
          <a:lstStyle/>
          <a:p>
            <a:r>
              <a:rPr lang="en-US" dirty="0"/>
              <a:t>Pooling layer and then repeating process of convolution and pooling</a:t>
            </a:r>
          </a:p>
        </p:txBody>
      </p:sp>
      <p:sp>
        <p:nvSpPr>
          <p:cNvPr id="5" name="Content Placeholder 4">
            <a:extLst>
              <a:ext uri="{FF2B5EF4-FFF2-40B4-BE49-F238E27FC236}">
                <a16:creationId xmlns:a16="http://schemas.microsoft.com/office/drawing/2014/main" id="{40B34740-0CC7-4C58-A065-C0E70D8A791E}"/>
              </a:ext>
            </a:extLst>
          </p:cNvPr>
          <p:cNvSpPr>
            <a:spLocks noGrp="1"/>
          </p:cNvSpPr>
          <p:nvPr>
            <p:ph idx="1"/>
          </p:nvPr>
        </p:nvSpPr>
        <p:spPr>
          <a:xfrm>
            <a:off x="838200" y="1690688"/>
            <a:ext cx="10515600" cy="4486275"/>
          </a:xfrm>
        </p:spPr>
        <p:txBody>
          <a:bodyPr>
            <a:normAutofit/>
          </a:bodyPr>
          <a:lstStyle/>
          <a:p>
            <a:r>
              <a:rPr lang="en-US" sz="2000" dirty="0"/>
              <a:t>Pooling </a:t>
            </a:r>
          </a:p>
          <a:p>
            <a:pPr lvl="1"/>
            <a:r>
              <a:rPr lang="en-US" sz="1800" dirty="0"/>
              <a:t>After the convolution, a pooling layer reduces the size of the feature maps (e.g., from 32x32 to 16x16). </a:t>
            </a:r>
          </a:p>
          <a:p>
            <a:pPr lvl="1"/>
            <a:r>
              <a:rPr lang="en-US" sz="1800" dirty="0"/>
              <a:t>This keeps essential information while discarding unnecessary details.</a:t>
            </a:r>
          </a:p>
          <a:p>
            <a:r>
              <a:rPr lang="en-US" sz="2000" dirty="0"/>
              <a:t>More Convolution and Pooling</a:t>
            </a:r>
          </a:p>
          <a:p>
            <a:pPr lvl="1"/>
            <a:r>
              <a:rPr lang="en-US" sz="1800" dirty="0"/>
              <a:t>The process repeats, applying more convolution layers to extract deeper features and more pooling to </a:t>
            </a:r>
          </a:p>
          <a:p>
            <a:pPr lvl="1"/>
            <a:r>
              <a:rPr lang="en-US" sz="1800" dirty="0"/>
              <a:t>progressively reduce the feature map sizes (16x16 → 8x8 → 4x4).</a:t>
            </a:r>
          </a:p>
          <a:p>
            <a:endParaRPr lang="en-US" sz="2000" dirty="0"/>
          </a:p>
        </p:txBody>
      </p:sp>
      <p:sp>
        <p:nvSpPr>
          <p:cNvPr id="6" name="Footer Placeholder 4">
            <a:extLst>
              <a:ext uri="{FF2B5EF4-FFF2-40B4-BE49-F238E27FC236}">
                <a16:creationId xmlns:a16="http://schemas.microsoft.com/office/drawing/2014/main" id="{6418E68C-ED62-4F5B-870A-4F6462A73DB9}"/>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729FF41B-8F8F-4E0E-A135-935324DCFB9F}"/>
              </a:ext>
            </a:extLst>
          </p:cNvPr>
          <p:cNvSpPr>
            <a:spLocks noGrp="1"/>
          </p:cNvSpPr>
          <p:nvPr>
            <p:ph type="sldNum" sz="quarter" idx="12"/>
          </p:nvPr>
        </p:nvSpPr>
        <p:spPr/>
        <p:txBody>
          <a:bodyPr/>
          <a:lstStyle/>
          <a:p>
            <a:fld id="{8E06CFEE-053A-4A40-A88B-A288F0289482}" type="slidenum">
              <a:rPr lang="en-US" smtClean="0"/>
              <a:t>31</a:t>
            </a:fld>
            <a:endParaRPr lang="en-US"/>
          </a:p>
        </p:txBody>
      </p:sp>
      <p:sp>
        <p:nvSpPr>
          <p:cNvPr id="10" name="Rectangle: Rounded Corners 9">
            <a:extLst>
              <a:ext uri="{FF2B5EF4-FFF2-40B4-BE49-F238E27FC236}">
                <a16:creationId xmlns:a16="http://schemas.microsoft.com/office/drawing/2014/main" id="{A11B988D-63E2-4159-A072-CB8907474CC7}"/>
              </a:ext>
            </a:extLst>
          </p:cNvPr>
          <p:cNvSpPr/>
          <p:nvPr/>
        </p:nvSpPr>
        <p:spPr>
          <a:xfrm>
            <a:off x="4734832" y="4246323"/>
            <a:ext cx="1059299" cy="206716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FEB202-065B-45C0-A78D-BE32E267C252}"/>
              </a:ext>
            </a:extLst>
          </p:cNvPr>
          <p:cNvSpPr/>
          <p:nvPr/>
        </p:nvSpPr>
        <p:spPr>
          <a:xfrm>
            <a:off x="5523979" y="4253238"/>
            <a:ext cx="3632548" cy="206716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33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714BEA2-F036-BF51-3B5E-E5CA653697DF}"/>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96DCB75C-CCB5-025E-797F-9BEC1AF15EBE}"/>
              </a:ext>
            </a:extLst>
          </p:cNvPr>
          <p:cNvSpPr>
            <a:spLocks noGrp="1"/>
          </p:cNvSpPr>
          <p:nvPr>
            <p:ph type="title"/>
          </p:nvPr>
        </p:nvSpPr>
        <p:spPr/>
        <p:txBody>
          <a:bodyPr>
            <a:normAutofit/>
          </a:bodyPr>
          <a:lstStyle/>
          <a:p>
            <a:r>
              <a:rPr lang="en-US" dirty="0"/>
              <a:t>Flattening at the end</a:t>
            </a:r>
          </a:p>
        </p:txBody>
      </p:sp>
      <p:sp>
        <p:nvSpPr>
          <p:cNvPr id="5" name="Content Placeholder 4">
            <a:extLst>
              <a:ext uri="{FF2B5EF4-FFF2-40B4-BE49-F238E27FC236}">
                <a16:creationId xmlns:a16="http://schemas.microsoft.com/office/drawing/2014/main" id="{CFAF07CE-06B1-4036-816B-27A136B519F5}"/>
              </a:ext>
            </a:extLst>
          </p:cNvPr>
          <p:cNvSpPr>
            <a:spLocks noGrp="1"/>
          </p:cNvSpPr>
          <p:nvPr>
            <p:ph idx="1"/>
          </p:nvPr>
        </p:nvSpPr>
        <p:spPr/>
        <p:txBody>
          <a:bodyPr/>
          <a:lstStyle/>
          <a:p>
            <a:r>
              <a:rPr lang="en-US" dirty="0"/>
              <a:t>Flattening</a:t>
            </a:r>
          </a:p>
          <a:p>
            <a:pPr lvl="1"/>
            <a:r>
              <a:rPr lang="en-US" dirty="0"/>
              <a:t>At the end, the feature maps are flattened into a 1D vector (of length 500), preparing the data to pass into the fully connected layers.</a:t>
            </a:r>
          </a:p>
          <a:p>
            <a:endParaRPr lang="en-US" dirty="0"/>
          </a:p>
        </p:txBody>
      </p:sp>
      <p:sp>
        <p:nvSpPr>
          <p:cNvPr id="6" name="Footer Placeholder 4">
            <a:extLst>
              <a:ext uri="{FF2B5EF4-FFF2-40B4-BE49-F238E27FC236}">
                <a16:creationId xmlns:a16="http://schemas.microsoft.com/office/drawing/2014/main" id="{1149A93C-4AF6-4CAA-B3F1-168B3E6D3BEF}"/>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1DBE14B8-216F-4FC2-899F-2EB4A35DC565}"/>
              </a:ext>
            </a:extLst>
          </p:cNvPr>
          <p:cNvSpPr>
            <a:spLocks noGrp="1"/>
          </p:cNvSpPr>
          <p:nvPr>
            <p:ph type="sldNum" sz="quarter" idx="12"/>
          </p:nvPr>
        </p:nvSpPr>
        <p:spPr/>
        <p:txBody>
          <a:bodyPr/>
          <a:lstStyle/>
          <a:p>
            <a:fld id="{8E06CFEE-053A-4A40-A88B-A288F0289482}" type="slidenum">
              <a:rPr lang="en-US" smtClean="0"/>
              <a:t>32</a:t>
            </a:fld>
            <a:endParaRPr lang="en-US"/>
          </a:p>
        </p:txBody>
      </p:sp>
      <p:pic>
        <p:nvPicPr>
          <p:cNvPr id="8" name="Picture 7">
            <a:extLst>
              <a:ext uri="{FF2B5EF4-FFF2-40B4-BE49-F238E27FC236}">
                <a16:creationId xmlns:a16="http://schemas.microsoft.com/office/drawing/2014/main" id="{DD6DC5F1-1905-48DF-815C-C7C88B73E9A5}"/>
              </a:ext>
            </a:extLst>
          </p:cNvPr>
          <p:cNvPicPr>
            <a:picLocks noChangeAspect="1"/>
          </p:cNvPicPr>
          <p:nvPr/>
        </p:nvPicPr>
        <p:blipFill>
          <a:blip r:embed="rId3"/>
          <a:stretch>
            <a:fillRect/>
          </a:stretch>
        </p:blipFill>
        <p:spPr>
          <a:xfrm>
            <a:off x="1679331" y="3899326"/>
            <a:ext cx="8833338" cy="2421077"/>
          </a:xfrm>
          <a:prstGeom prst="rect">
            <a:avLst/>
          </a:prstGeom>
        </p:spPr>
      </p:pic>
      <p:sp>
        <p:nvSpPr>
          <p:cNvPr id="9" name="Rectangle: Rounded Corners 8">
            <a:extLst>
              <a:ext uri="{FF2B5EF4-FFF2-40B4-BE49-F238E27FC236}">
                <a16:creationId xmlns:a16="http://schemas.microsoft.com/office/drawing/2014/main" id="{F96A52E1-6FDF-41C8-80F4-14F70626F1BB}"/>
              </a:ext>
            </a:extLst>
          </p:cNvPr>
          <p:cNvSpPr/>
          <p:nvPr/>
        </p:nvSpPr>
        <p:spPr>
          <a:xfrm>
            <a:off x="9006198" y="4246323"/>
            <a:ext cx="1277670" cy="206716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750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A27485A-ACEF-4B1C-90BA-94C919113C9E}"/>
              </a:ext>
            </a:extLst>
          </p:cNvPr>
          <p:cNvSpPr>
            <a:spLocks noGrp="1"/>
          </p:cNvSpPr>
          <p:nvPr>
            <p:ph type="ftr" sz="quarter" idx="11"/>
          </p:nvPr>
        </p:nvSpPr>
        <p:spPr/>
        <p:txBody>
          <a:bodyPr/>
          <a:lstStyle/>
          <a:p>
            <a:r>
              <a:rPr lang="en-US" dirty="0"/>
              <a:t>Deep Learning</a:t>
            </a:r>
          </a:p>
        </p:txBody>
      </p:sp>
      <p:sp>
        <p:nvSpPr>
          <p:cNvPr id="7" name="Text Placeholder 6">
            <a:extLst>
              <a:ext uri="{FF2B5EF4-FFF2-40B4-BE49-F238E27FC236}">
                <a16:creationId xmlns:a16="http://schemas.microsoft.com/office/drawing/2014/main" id="{13DF15C8-A34B-4849-AA35-4DBB1AEB93B1}"/>
              </a:ext>
            </a:extLst>
          </p:cNvPr>
          <p:cNvSpPr>
            <a:spLocks noGrp="1"/>
          </p:cNvSpPr>
          <p:nvPr>
            <p:ph type="body" idx="1"/>
          </p:nvPr>
        </p:nvSpPr>
        <p:spPr/>
        <p:txBody>
          <a:bodyPr/>
          <a:lstStyle/>
          <a:p>
            <a:r>
              <a:rPr lang="en-US" dirty="0"/>
              <a:t>Deep Learning</a:t>
            </a:r>
          </a:p>
        </p:txBody>
      </p:sp>
      <p:sp>
        <p:nvSpPr>
          <p:cNvPr id="6" name="Slide Number Placeholder 5">
            <a:extLst>
              <a:ext uri="{FF2B5EF4-FFF2-40B4-BE49-F238E27FC236}">
                <a16:creationId xmlns:a16="http://schemas.microsoft.com/office/drawing/2014/main" id="{8FA47EAF-ACBE-4D73-B865-C6103020B975}"/>
              </a:ext>
            </a:extLst>
          </p:cNvPr>
          <p:cNvSpPr>
            <a:spLocks noGrp="1"/>
          </p:cNvSpPr>
          <p:nvPr>
            <p:ph type="sldNum" sz="quarter" idx="12"/>
          </p:nvPr>
        </p:nvSpPr>
        <p:spPr/>
        <p:txBody>
          <a:bodyPr/>
          <a:lstStyle/>
          <a:p>
            <a:fld id="{8E06CFEE-053A-4A40-A88B-A288F0289482}" type="slidenum">
              <a:rPr lang="en-US" smtClean="0"/>
              <a:t>33</a:t>
            </a:fld>
            <a:endParaRPr lang="en-US"/>
          </a:p>
        </p:txBody>
      </p:sp>
    </p:spTree>
    <p:extLst>
      <p:ext uri="{BB962C8B-B14F-4D97-AF65-F5344CB8AC3E}">
        <p14:creationId xmlns:p14="http://schemas.microsoft.com/office/powerpoint/2010/main" val="2797862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9A7EC67-8EC1-A65C-245C-25401F902CD7}"/>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13C86FC3-CA48-2CEE-DF42-58152DF3B73E}"/>
              </a:ext>
            </a:extLst>
          </p:cNvPr>
          <p:cNvSpPr>
            <a:spLocks noGrp="1"/>
          </p:cNvSpPr>
          <p:nvPr>
            <p:ph type="title"/>
          </p:nvPr>
        </p:nvSpPr>
        <p:spPr/>
        <p:txBody>
          <a:bodyPr>
            <a:normAutofit fontScale="90000"/>
          </a:bodyPr>
          <a:lstStyle/>
          <a:p>
            <a:r>
              <a:rPr lang="en-US" dirty="0"/>
              <a:t>A Recurrent Neural Network (RNN) is a type of neural network that is designed to recognize </a:t>
            </a:r>
            <a:br>
              <a:rPr lang="en-US" dirty="0"/>
            </a:br>
            <a:r>
              <a:rPr lang="en-US" dirty="0"/>
              <a:t>patterns in sequences of data. </a:t>
            </a:r>
          </a:p>
        </p:txBody>
      </p:sp>
      <p:sp>
        <p:nvSpPr>
          <p:cNvPr id="5" name="Content Placeholder 4">
            <a:extLst>
              <a:ext uri="{FF2B5EF4-FFF2-40B4-BE49-F238E27FC236}">
                <a16:creationId xmlns:a16="http://schemas.microsoft.com/office/drawing/2014/main" id="{8365F3D0-3940-4871-B071-F4612B5A2794}"/>
              </a:ext>
            </a:extLst>
          </p:cNvPr>
          <p:cNvSpPr>
            <a:spLocks noGrp="1"/>
          </p:cNvSpPr>
          <p:nvPr>
            <p:ph idx="1"/>
          </p:nvPr>
        </p:nvSpPr>
        <p:spPr/>
        <p:txBody>
          <a:bodyPr/>
          <a:lstStyle/>
          <a:p>
            <a:r>
              <a:rPr lang="en-US" dirty="0"/>
              <a:t>While traditional neural networks assume that all inputs (like images) are independent of each other, RNNs are specialized for data where the </a:t>
            </a:r>
            <a:r>
              <a:rPr lang="en-US" b="1" dirty="0"/>
              <a:t>order matters, </a:t>
            </a:r>
            <a:r>
              <a:rPr lang="en-US" dirty="0"/>
              <a:t>such as time series, text, or speech.</a:t>
            </a:r>
          </a:p>
          <a:p>
            <a:endParaRPr lang="en-US" dirty="0"/>
          </a:p>
        </p:txBody>
      </p:sp>
      <p:sp>
        <p:nvSpPr>
          <p:cNvPr id="6" name="Footer Placeholder 4">
            <a:extLst>
              <a:ext uri="{FF2B5EF4-FFF2-40B4-BE49-F238E27FC236}">
                <a16:creationId xmlns:a16="http://schemas.microsoft.com/office/drawing/2014/main" id="{6141384B-739A-44E5-8ECB-0958698078AD}"/>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63DC7327-3A22-40C8-B799-72072A40E316}"/>
              </a:ext>
            </a:extLst>
          </p:cNvPr>
          <p:cNvSpPr>
            <a:spLocks noGrp="1"/>
          </p:cNvSpPr>
          <p:nvPr>
            <p:ph type="sldNum" sz="quarter" idx="12"/>
          </p:nvPr>
        </p:nvSpPr>
        <p:spPr/>
        <p:txBody>
          <a:bodyPr/>
          <a:lstStyle/>
          <a:p>
            <a:fld id="{8E06CFEE-053A-4A40-A88B-A288F0289482}" type="slidenum">
              <a:rPr lang="en-US" smtClean="0"/>
              <a:t>34</a:t>
            </a:fld>
            <a:endParaRPr lang="en-US"/>
          </a:p>
        </p:txBody>
      </p:sp>
      <p:pic>
        <p:nvPicPr>
          <p:cNvPr id="2" name="Picture 1">
            <a:extLst>
              <a:ext uri="{FF2B5EF4-FFF2-40B4-BE49-F238E27FC236}">
                <a16:creationId xmlns:a16="http://schemas.microsoft.com/office/drawing/2014/main" id="{0063F4FA-8308-2FB7-3DFE-239446756C80}"/>
              </a:ext>
            </a:extLst>
          </p:cNvPr>
          <p:cNvPicPr>
            <a:picLocks noChangeAspect="1"/>
          </p:cNvPicPr>
          <p:nvPr/>
        </p:nvPicPr>
        <p:blipFill>
          <a:blip r:embed="rId3"/>
          <a:stretch>
            <a:fillRect/>
          </a:stretch>
        </p:blipFill>
        <p:spPr>
          <a:xfrm>
            <a:off x="2996711" y="2859499"/>
            <a:ext cx="6198578" cy="3200400"/>
          </a:xfrm>
          <a:prstGeom prst="rect">
            <a:avLst/>
          </a:prstGeom>
        </p:spPr>
      </p:pic>
    </p:spTree>
    <p:extLst>
      <p:ext uri="{BB962C8B-B14F-4D97-AF65-F5344CB8AC3E}">
        <p14:creationId xmlns:p14="http://schemas.microsoft.com/office/powerpoint/2010/main" val="1692416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896F3F4-795C-B624-44FF-3E09E5DA4301}"/>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34816BD2-9F76-3855-7276-EB91020022D7}"/>
              </a:ext>
            </a:extLst>
          </p:cNvPr>
          <p:cNvSpPr>
            <a:spLocks noGrp="1"/>
          </p:cNvSpPr>
          <p:nvPr>
            <p:ph type="title"/>
          </p:nvPr>
        </p:nvSpPr>
        <p:spPr/>
        <p:txBody>
          <a:bodyPr>
            <a:normAutofit/>
          </a:bodyPr>
          <a:lstStyle/>
          <a:p>
            <a:r>
              <a:rPr lang="en-US" dirty="0"/>
              <a:t>Why are RNNs useful?</a:t>
            </a:r>
          </a:p>
        </p:txBody>
      </p:sp>
      <p:sp>
        <p:nvSpPr>
          <p:cNvPr id="5" name="Content Placeholder 4">
            <a:extLst>
              <a:ext uri="{FF2B5EF4-FFF2-40B4-BE49-F238E27FC236}">
                <a16:creationId xmlns:a16="http://schemas.microsoft.com/office/drawing/2014/main" id="{7BE2824D-4D66-422F-BE01-FE4528441E22}"/>
              </a:ext>
            </a:extLst>
          </p:cNvPr>
          <p:cNvSpPr>
            <a:spLocks noGrp="1"/>
          </p:cNvSpPr>
          <p:nvPr>
            <p:ph idx="1"/>
          </p:nvPr>
        </p:nvSpPr>
        <p:spPr/>
        <p:txBody>
          <a:bodyPr>
            <a:normAutofit fontScale="92500" lnSpcReduction="10000"/>
          </a:bodyPr>
          <a:lstStyle/>
          <a:p>
            <a:r>
              <a:rPr lang="en-US" b="1" dirty="0">
                <a:solidFill>
                  <a:schemeClr val="accent1"/>
                </a:solidFill>
              </a:rPr>
              <a:t>Great for Sequential Data</a:t>
            </a:r>
            <a:r>
              <a:rPr lang="en-US" dirty="0">
                <a:solidFill>
                  <a:schemeClr val="accent1"/>
                </a:solidFill>
              </a:rPr>
              <a:t>: </a:t>
            </a:r>
            <a:r>
              <a:rPr lang="en-US" dirty="0"/>
              <a:t>RNNs excel at processing sequences like text, speech, or time series, capturing patterns that unfold over time.</a:t>
            </a:r>
          </a:p>
          <a:p>
            <a:endParaRPr lang="en-US" dirty="0"/>
          </a:p>
          <a:p>
            <a:r>
              <a:rPr lang="en-US" b="1" dirty="0">
                <a:solidFill>
                  <a:schemeClr val="accent1"/>
                </a:solidFill>
              </a:rPr>
              <a:t>Maintains Context: </a:t>
            </a:r>
            <a:r>
              <a:rPr lang="en-US" dirty="0"/>
              <a:t>They "remember" previous inputs, making them ideal for tasks like language translation and time-dependent predictions.</a:t>
            </a:r>
          </a:p>
          <a:p>
            <a:endParaRPr lang="en-US" dirty="0"/>
          </a:p>
          <a:p>
            <a:r>
              <a:rPr lang="en-US" b="1" dirty="0">
                <a:solidFill>
                  <a:schemeClr val="accent1"/>
                </a:solidFill>
              </a:rPr>
              <a:t>Handles Variable Lengths: </a:t>
            </a:r>
            <a:r>
              <a:rPr lang="en-US" dirty="0"/>
              <a:t>RNNs can process sequences of different lengths, perfect for text or speech, where input sizes vary.</a:t>
            </a:r>
          </a:p>
          <a:p>
            <a:endParaRPr lang="en-US" dirty="0"/>
          </a:p>
          <a:p>
            <a:r>
              <a:rPr lang="en-US" b="1" dirty="0">
                <a:solidFill>
                  <a:schemeClr val="accent1"/>
                </a:solidFill>
              </a:rPr>
              <a:t>Time-Dependent Predictions: </a:t>
            </a:r>
            <a:r>
              <a:rPr lang="en-US" dirty="0"/>
              <a:t>RNNs are effective for tasks like forecasting or generating sequences where the current output depends on prior steps.</a:t>
            </a:r>
          </a:p>
          <a:p>
            <a:endParaRPr lang="en-US" dirty="0"/>
          </a:p>
        </p:txBody>
      </p:sp>
      <p:sp>
        <p:nvSpPr>
          <p:cNvPr id="6" name="Footer Placeholder 4">
            <a:extLst>
              <a:ext uri="{FF2B5EF4-FFF2-40B4-BE49-F238E27FC236}">
                <a16:creationId xmlns:a16="http://schemas.microsoft.com/office/drawing/2014/main" id="{A894CEE5-AC8B-439F-815B-A271AD522A38}"/>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83BE8716-26A5-4CB4-BB61-8A81AF14D4BD}"/>
              </a:ext>
            </a:extLst>
          </p:cNvPr>
          <p:cNvSpPr>
            <a:spLocks noGrp="1"/>
          </p:cNvSpPr>
          <p:nvPr>
            <p:ph type="sldNum" sz="quarter" idx="12"/>
          </p:nvPr>
        </p:nvSpPr>
        <p:spPr/>
        <p:txBody>
          <a:bodyPr/>
          <a:lstStyle/>
          <a:p>
            <a:fld id="{8E06CFEE-053A-4A40-A88B-A288F0289482}" type="slidenum">
              <a:rPr lang="en-US" smtClean="0"/>
              <a:t>35</a:t>
            </a:fld>
            <a:endParaRPr lang="en-US"/>
          </a:p>
        </p:txBody>
      </p:sp>
    </p:spTree>
    <p:extLst>
      <p:ext uri="{BB962C8B-B14F-4D97-AF65-F5344CB8AC3E}">
        <p14:creationId xmlns:p14="http://schemas.microsoft.com/office/powerpoint/2010/main" val="300116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6303CB30-0F9D-5311-A507-956FA47DBB4F}"/>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436A3A05-BF8F-BAF5-E102-E7F1E7FB4699}"/>
              </a:ext>
            </a:extLst>
          </p:cNvPr>
          <p:cNvSpPr>
            <a:spLocks noGrp="1"/>
          </p:cNvSpPr>
          <p:nvPr>
            <p:ph type="title"/>
          </p:nvPr>
        </p:nvSpPr>
        <p:spPr/>
        <p:txBody>
          <a:bodyPr>
            <a:normAutofit/>
          </a:bodyPr>
          <a:lstStyle/>
          <a:p>
            <a:r>
              <a:rPr lang="en-US" dirty="0"/>
              <a:t>RNN applications</a:t>
            </a:r>
          </a:p>
        </p:txBody>
      </p:sp>
      <p:sp>
        <p:nvSpPr>
          <p:cNvPr id="10" name="Footer Placeholder 4">
            <a:extLst>
              <a:ext uri="{FF2B5EF4-FFF2-40B4-BE49-F238E27FC236}">
                <a16:creationId xmlns:a16="http://schemas.microsoft.com/office/drawing/2014/main" id="{F12D1FB6-14F8-4BA8-8AEF-65035E226DF3}"/>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57D20A7B-E9A1-4748-A145-BB94534F88A5}"/>
              </a:ext>
            </a:extLst>
          </p:cNvPr>
          <p:cNvSpPr>
            <a:spLocks noGrp="1"/>
          </p:cNvSpPr>
          <p:nvPr>
            <p:ph type="sldNum" sz="quarter" idx="12"/>
          </p:nvPr>
        </p:nvSpPr>
        <p:spPr/>
        <p:txBody>
          <a:bodyPr/>
          <a:lstStyle/>
          <a:p>
            <a:fld id="{8E06CFEE-053A-4A40-A88B-A288F0289482}" type="slidenum">
              <a:rPr lang="en-US" smtClean="0"/>
              <a:t>36</a:t>
            </a:fld>
            <a:endParaRPr lang="en-US"/>
          </a:p>
        </p:txBody>
      </p:sp>
      <p:sp>
        <p:nvSpPr>
          <p:cNvPr id="5" name="TextBox 4">
            <a:extLst>
              <a:ext uri="{FF2B5EF4-FFF2-40B4-BE49-F238E27FC236}">
                <a16:creationId xmlns:a16="http://schemas.microsoft.com/office/drawing/2014/main" id="{5FDB2698-9B6D-8A35-B5AF-6397EC550248}"/>
              </a:ext>
            </a:extLst>
          </p:cNvPr>
          <p:cNvSpPr txBox="1"/>
          <p:nvPr/>
        </p:nvSpPr>
        <p:spPr>
          <a:xfrm>
            <a:off x="4709160" y="4434741"/>
            <a:ext cx="2043333" cy="646331"/>
          </a:xfrm>
          <a:prstGeom prst="rect">
            <a:avLst/>
          </a:prstGeom>
          <a:noFill/>
        </p:spPr>
        <p:txBody>
          <a:bodyPr wrap="square">
            <a:spAutoFit/>
          </a:bodyPr>
          <a:lstStyle/>
          <a:p>
            <a:pPr algn="ctr"/>
            <a:r>
              <a:rPr lang="en-US" b="1" i="0" u="none" strike="noStrike" dirty="0">
                <a:solidFill>
                  <a:srgbClr val="000000"/>
                </a:solidFill>
                <a:effectLst/>
                <a:latin typeface="Acherus Grotesque" panose="02000505000000020004" pitchFamily="50" charset="0"/>
              </a:rPr>
              <a:t>Autocorrect and Text Prediction</a:t>
            </a:r>
            <a:endParaRPr lang="en-US" b="1" dirty="0">
              <a:latin typeface="Acherus Grotesque" panose="02000505000000020004" pitchFamily="50" charset="0"/>
            </a:endParaRPr>
          </a:p>
        </p:txBody>
      </p:sp>
      <p:sp>
        <p:nvSpPr>
          <p:cNvPr id="6" name="TextBox 5">
            <a:extLst>
              <a:ext uri="{FF2B5EF4-FFF2-40B4-BE49-F238E27FC236}">
                <a16:creationId xmlns:a16="http://schemas.microsoft.com/office/drawing/2014/main" id="{8CAEC461-074C-0821-1B6C-CB018CFFB406}"/>
              </a:ext>
            </a:extLst>
          </p:cNvPr>
          <p:cNvSpPr txBox="1"/>
          <p:nvPr/>
        </p:nvSpPr>
        <p:spPr>
          <a:xfrm>
            <a:off x="589753" y="4433032"/>
            <a:ext cx="2479431" cy="646331"/>
          </a:xfrm>
          <a:prstGeom prst="rect">
            <a:avLst/>
          </a:prstGeom>
          <a:noFill/>
        </p:spPr>
        <p:txBody>
          <a:bodyPr wrap="square">
            <a:spAutoFit/>
          </a:bodyPr>
          <a:lstStyle/>
          <a:p>
            <a:pPr algn="ctr"/>
            <a:r>
              <a:rPr lang="en-US" b="1" i="0" u="none" strike="noStrike" dirty="0">
                <a:solidFill>
                  <a:srgbClr val="000000"/>
                </a:solidFill>
                <a:effectLst/>
                <a:latin typeface="Acherus Grotesque" panose="02000505000000020004" pitchFamily="50" charset="0"/>
              </a:rPr>
              <a:t>Netflix Recommendations</a:t>
            </a:r>
            <a:endParaRPr lang="en-US" b="1" dirty="0">
              <a:latin typeface="Acherus Grotesque" panose="02000505000000020004" pitchFamily="50" charset="0"/>
            </a:endParaRPr>
          </a:p>
        </p:txBody>
      </p:sp>
      <p:sp>
        <p:nvSpPr>
          <p:cNvPr id="8" name="TextBox 7">
            <a:extLst>
              <a:ext uri="{FF2B5EF4-FFF2-40B4-BE49-F238E27FC236}">
                <a16:creationId xmlns:a16="http://schemas.microsoft.com/office/drawing/2014/main" id="{E0A95A7F-E176-69E9-5741-CFCDEBED3A88}"/>
              </a:ext>
            </a:extLst>
          </p:cNvPr>
          <p:cNvSpPr txBox="1"/>
          <p:nvPr/>
        </p:nvSpPr>
        <p:spPr>
          <a:xfrm>
            <a:off x="8744535" y="4448809"/>
            <a:ext cx="2479431" cy="646331"/>
          </a:xfrm>
          <a:prstGeom prst="rect">
            <a:avLst/>
          </a:prstGeom>
          <a:noFill/>
        </p:spPr>
        <p:txBody>
          <a:bodyPr wrap="square">
            <a:spAutoFit/>
          </a:bodyPr>
          <a:lstStyle/>
          <a:p>
            <a:pPr algn="ctr"/>
            <a:r>
              <a:rPr lang="en-US" b="1" i="0" u="none" strike="noStrike" dirty="0">
                <a:solidFill>
                  <a:srgbClr val="000000"/>
                </a:solidFill>
                <a:effectLst/>
                <a:latin typeface="Acherus Grotesque" panose="02000505000000020004" pitchFamily="50" charset="0"/>
              </a:rPr>
              <a:t>Stock Market </a:t>
            </a:r>
          </a:p>
          <a:p>
            <a:pPr algn="ctr"/>
            <a:r>
              <a:rPr lang="en-US" b="1" i="0" u="none" strike="noStrike" dirty="0">
                <a:solidFill>
                  <a:srgbClr val="000000"/>
                </a:solidFill>
                <a:effectLst/>
                <a:latin typeface="Acherus Grotesque" panose="02000505000000020004" pitchFamily="50" charset="0"/>
              </a:rPr>
              <a:t>Prediction</a:t>
            </a:r>
            <a:endParaRPr lang="en-US" b="1" dirty="0">
              <a:latin typeface="Acherus Grotesque" panose="02000505000000020004" pitchFamily="50" charset="0"/>
            </a:endParaRPr>
          </a:p>
        </p:txBody>
      </p:sp>
      <p:pic>
        <p:nvPicPr>
          <p:cNvPr id="4098" name="Picture 2" descr="Top 10 Best Binge-Worthy Netflix Series - The Colour Bar by Lorena">
            <a:extLst>
              <a:ext uri="{FF2B5EF4-FFF2-40B4-BE49-F238E27FC236}">
                <a16:creationId xmlns:a16="http://schemas.microsoft.com/office/drawing/2014/main" id="{41422807-50D8-FB58-8194-8395C2EFB9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193" y="1646352"/>
            <a:ext cx="2736858" cy="27368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OS 17 Will Finally Improve Your iPhone's Autocorrect - MacRumors">
            <a:extLst>
              <a:ext uri="{FF2B5EF4-FFF2-40B4-BE49-F238E27FC236}">
                <a16:creationId xmlns:a16="http://schemas.microsoft.com/office/drawing/2014/main" id="{D8BA8C37-A872-470B-7B41-F6F8D48FE2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3715" y="1942889"/>
            <a:ext cx="3956551" cy="233692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tock Prediction Using Twitter. Ever wondered if you could predict the… |  by Khan Saad Bin Hasan | Towards Data Science">
            <a:extLst>
              <a:ext uri="{FF2B5EF4-FFF2-40B4-BE49-F238E27FC236}">
                <a16:creationId xmlns:a16="http://schemas.microsoft.com/office/drawing/2014/main" id="{2ABB8513-72C7-CE65-B44D-678D66B547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8286" y="2424968"/>
            <a:ext cx="3431930" cy="1372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31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9584C31-B47A-F887-E0D3-A3EBEDE60151}"/>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DB7B2C16-E78A-79CF-8F3B-1DE7F4A1EC4C}"/>
              </a:ext>
            </a:extLst>
          </p:cNvPr>
          <p:cNvSpPr>
            <a:spLocks noGrp="1"/>
          </p:cNvSpPr>
          <p:nvPr>
            <p:ph type="title"/>
          </p:nvPr>
        </p:nvSpPr>
        <p:spPr/>
        <p:txBody>
          <a:bodyPr>
            <a:normAutofit/>
          </a:bodyPr>
          <a:lstStyle/>
          <a:p>
            <a:r>
              <a:rPr lang="en-US" dirty="0"/>
              <a:t>Schematic of a simple RNN</a:t>
            </a:r>
          </a:p>
        </p:txBody>
      </p:sp>
      <p:sp>
        <p:nvSpPr>
          <p:cNvPr id="6" name="Content Placeholder 5">
            <a:extLst>
              <a:ext uri="{FF2B5EF4-FFF2-40B4-BE49-F238E27FC236}">
                <a16:creationId xmlns:a16="http://schemas.microsoft.com/office/drawing/2014/main" id="{F029890F-055D-4C5F-BD2F-E0FD97F495D1}"/>
              </a:ext>
            </a:extLst>
          </p:cNvPr>
          <p:cNvSpPr>
            <a:spLocks noGrp="1"/>
          </p:cNvSpPr>
          <p:nvPr>
            <p:ph idx="1"/>
          </p:nvPr>
        </p:nvSpPr>
        <p:spPr>
          <a:xfrm>
            <a:off x="838200" y="1690688"/>
            <a:ext cx="10515600" cy="4486275"/>
          </a:xfrm>
        </p:spPr>
        <p:txBody>
          <a:bodyPr/>
          <a:lstStyle/>
          <a:p>
            <a:r>
              <a:rPr lang="en-US" dirty="0"/>
              <a:t>Input: The input to this Recurrent Neural Network (RNN) is a sequence of vectors 𝑋</a:t>
            </a:r>
            <a:r>
              <a:rPr lang="en-US" baseline="-25000" dirty="0"/>
              <a:t>𝑙</a:t>
            </a:r>
            <a:r>
              <a:rPr lang="en-US" dirty="0"/>
              <a:t>, where each  𝑋</a:t>
            </a:r>
            <a:r>
              <a:rPr lang="en-US" baseline="-25000" dirty="0"/>
              <a:t>𝑙</a:t>
            </a:r>
            <a:r>
              <a:rPr lang="en-US" dirty="0"/>
              <a:t> represents an element in the sequence. These could be words in a sentence, time steps in time-series data, or individual data points in a sequential task.</a:t>
            </a:r>
          </a:p>
          <a:p>
            <a:endParaRPr lang="en-US" dirty="0"/>
          </a:p>
        </p:txBody>
      </p:sp>
      <p:sp>
        <p:nvSpPr>
          <p:cNvPr id="7" name="Footer Placeholder 4">
            <a:extLst>
              <a:ext uri="{FF2B5EF4-FFF2-40B4-BE49-F238E27FC236}">
                <a16:creationId xmlns:a16="http://schemas.microsoft.com/office/drawing/2014/main" id="{823CBB4E-BD26-47E7-BB9C-B639F8E065FD}"/>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4" name="Slide Number Placeholder 3">
            <a:extLst>
              <a:ext uri="{FF2B5EF4-FFF2-40B4-BE49-F238E27FC236}">
                <a16:creationId xmlns:a16="http://schemas.microsoft.com/office/drawing/2014/main" id="{27F2A22E-DD84-47BC-8206-4B6037E9941B}"/>
              </a:ext>
            </a:extLst>
          </p:cNvPr>
          <p:cNvSpPr>
            <a:spLocks noGrp="1"/>
          </p:cNvSpPr>
          <p:nvPr>
            <p:ph type="sldNum" sz="quarter" idx="12"/>
          </p:nvPr>
        </p:nvSpPr>
        <p:spPr/>
        <p:txBody>
          <a:bodyPr/>
          <a:lstStyle/>
          <a:p>
            <a:fld id="{8E06CFEE-053A-4A40-A88B-A288F0289482}" type="slidenum">
              <a:rPr lang="en-US" smtClean="0"/>
              <a:t>37</a:t>
            </a:fld>
            <a:endParaRPr lang="en-US"/>
          </a:p>
        </p:txBody>
      </p:sp>
      <p:pic>
        <p:nvPicPr>
          <p:cNvPr id="2" name="Picture 1">
            <a:extLst>
              <a:ext uri="{FF2B5EF4-FFF2-40B4-BE49-F238E27FC236}">
                <a16:creationId xmlns:a16="http://schemas.microsoft.com/office/drawing/2014/main" id="{1B1A1973-6346-D47B-508F-47DB487E777D}"/>
              </a:ext>
            </a:extLst>
          </p:cNvPr>
          <p:cNvPicPr>
            <a:picLocks noChangeAspect="1"/>
          </p:cNvPicPr>
          <p:nvPr/>
        </p:nvPicPr>
        <p:blipFill>
          <a:blip r:embed="rId3"/>
          <a:stretch>
            <a:fillRect/>
          </a:stretch>
        </p:blipFill>
        <p:spPr>
          <a:xfrm>
            <a:off x="2977449" y="3108560"/>
            <a:ext cx="6198578" cy="3200400"/>
          </a:xfrm>
          <a:prstGeom prst="rect">
            <a:avLst/>
          </a:prstGeom>
        </p:spPr>
      </p:pic>
      <p:sp>
        <p:nvSpPr>
          <p:cNvPr id="5" name="Rounded Rectangle 4">
            <a:extLst>
              <a:ext uri="{FF2B5EF4-FFF2-40B4-BE49-F238E27FC236}">
                <a16:creationId xmlns:a16="http://schemas.microsoft.com/office/drawing/2014/main" id="{5CE985D0-96FD-08BC-A552-FED1630FA91D}"/>
              </a:ext>
            </a:extLst>
          </p:cNvPr>
          <p:cNvSpPr/>
          <p:nvPr/>
        </p:nvSpPr>
        <p:spPr>
          <a:xfrm>
            <a:off x="3242601" y="5423392"/>
            <a:ext cx="5713509" cy="801089"/>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127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B79BA9B2-A73C-7D08-E072-7C6887D24C50}"/>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424B03B0-B7F4-E7E9-073E-78C6319CD86B}"/>
              </a:ext>
            </a:extLst>
          </p:cNvPr>
          <p:cNvSpPr>
            <a:spLocks noGrp="1"/>
          </p:cNvSpPr>
          <p:nvPr>
            <p:ph type="title"/>
          </p:nvPr>
        </p:nvSpPr>
        <p:spPr/>
        <p:txBody>
          <a:bodyPr>
            <a:normAutofit/>
          </a:bodyPr>
          <a:lstStyle/>
          <a:p>
            <a:r>
              <a:rPr lang="en-US" sz="2800" dirty="0"/>
              <a:t>Hidden Layer Processing: Each input  𝑋</a:t>
            </a:r>
            <a:r>
              <a:rPr lang="en-US" sz="2800" baseline="-25000" dirty="0"/>
              <a:t>𝑙 </a:t>
            </a:r>
            <a:r>
              <a:rPr lang="en-US" sz="2800" dirty="0"/>
              <a:t> and the previous hidden state  𝐴</a:t>
            </a:r>
            <a:r>
              <a:rPr lang="en-US" sz="2800" baseline="-25000" dirty="0"/>
              <a:t>(𝑙−1)</a:t>
            </a:r>
            <a:r>
              <a:rPr lang="en-US" sz="2800" dirty="0"/>
              <a:t> are used to compute the current hidden state  𝐴</a:t>
            </a:r>
            <a:r>
              <a:rPr lang="en-US" sz="2800" baseline="-25000" dirty="0"/>
              <a:t>𝑙</a:t>
            </a:r>
            <a:r>
              <a:rPr lang="en-US" sz="2800" dirty="0"/>
              <a:t>. This captures dependencies in the sequence.</a:t>
            </a:r>
          </a:p>
        </p:txBody>
      </p:sp>
      <p:sp>
        <p:nvSpPr>
          <p:cNvPr id="7" name="Footer Placeholder 4">
            <a:extLst>
              <a:ext uri="{FF2B5EF4-FFF2-40B4-BE49-F238E27FC236}">
                <a16:creationId xmlns:a16="http://schemas.microsoft.com/office/drawing/2014/main" id="{65A5BE13-5E58-4C78-A7DF-B6D8F04231DE}"/>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4" name="Slide Number Placeholder 3">
            <a:extLst>
              <a:ext uri="{FF2B5EF4-FFF2-40B4-BE49-F238E27FC236}">
                <a16:creationId xmlns:a16="http://schemas.microsoft.com/office/drawing/2014/main" id="{F33E678B-B014-462D-A193-FC8DC82D6634}"/>
              </a:ext>
            </a:extLst>
          </p:cNvPr>
          <p:cNvSpPr>
            <a:spLocks noGrp="1"/>
          </p:cNvSpPr>
          <p:nvPr>
            <p:ph type="sldNum" sz="quarter" idx="12"/>
          </p:nvPr>
        </p:nvSpPr>
        <p:spPr/>
        <p:txBody>
          <a:bodyPr/>
          <a:lstStyle/>
          <a:p>
            <a:fld id="{8E06CFEE-053A-4A40-A88B-A288F0289482}" type="slidenum">
              <a:rPr lang="en-US" smtClean="0"/>
              <a:t>38</a:t>
            </a:fld>
            <a:endParaRPr lang="en-US"/>
          </a:p>
        </p:txBody>
      </p:sp>
      <p:pic>
        <p:nvPicPr>
          <p:cNvPr id="8" name="Picture 7">
            <a:extLst>
              <a:ext uri="{FF2B5EF4-FFF2-40B4-BE49-F238E27FC236}">
                <a16:creationId xmlns:a16="http://schemas.microsoft.com/office/drawing/2014/main" id="{232EAA3E-727C-43B1-95CD-B0712F74B19F}"/>
              </a:ext>
            </a:extLst>
          </p:cNvPr>
          <p:cNvPicPr>
            <a:picLocks noChangeAspect="1"/>
          </p:cNvPicPr>
          <p:nvPr/>
        </p:nvPicPr>
        <p:blipFill>
          <a:blip r:embed="rId3"/>
          <a:stretch>
            <a:fillRect/>
          </a:stretch>
        </p:blipFill>
        <p:spPr>
          <a:xfrm>
            <a:off x="2977449" y="3108560"/>
            <a:ext cx="6198578" cy="3200400"/>
          </a:xfrm>
          <a:prstGeom prst="rect">
            <a:avLst/>
          </a:prstGeom>
        </p:spPr>
      </p:pic>
      <p:sp>
        <p:nvSpPr>
          <p:cNvPr id="9" name="Rounded Rectangle 4">
            <a:extLst>
              <a:ext uri="{FF2B5EF4-FFF2-40B4-BE49-F238E27FC236}">
                <a16:creationId xmlns:a16="http://schemas.microsoft.com/office/drawing/2014/main" id="{A575CF33-2765-4E40-8066-53AF7555D1FB}"/>
              </a:ext>
            </a:extLst>
          </p:cNvPr>
          <p:cNvSpPr/>
          <p:nvPr/>
        </p:nvSpPr>
        <p:spPr>
          <a:xfrm>
            <a:off x="4659682" y="4597627"/>
            <a:ext cx="4296428" cy="801089"/>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227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76DC3F11-D39F-5B53-8D28-890645069293}"/>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7BD3ADC9-8837-A0B4-C6D9-10D19A195307}"/>
              </a:ext>
            </a:extLst>
          </p:cNvPr>
          <p:cNvSpPr>
            <a:spLocks noGrp="1"/>
          </p:cNvSpPr>
          <p:nvPr>
            <p:ph type="title"/>
          </p:nvPr>
        </p:nvSpPr>
        <p:spPr/>
        <p:txBody>
          <a:bodyPr>
            <a:normAutofit fontScale="90000"/>
          </a:bodyPr>
          <a:lstStyle/>
          <a:p>
            <a:r>
              <a:rPr lang="en-US" dirty="0"/>
              <a:t>Shared Weights: The same weights W (for input), U (for previous state), and B (bias) are used across all time steps, making the network efficient and generalizable.</a:t>
            </a:r>
          </a:p>
        </p:txBody>
      </p:sp>
      <p:sp>
        <p:nvSpPr>
          <p:cNvPr id="10" name="Footer Placeholder 4">
            <a:extLst>
              <a:ext uri="{FF2B5EF4-FFF2-40B4-BE49-F238E27FC236}">
                <a16:creationId xmlns:a16="http://schemas.microsoft.com/office/drawing/2014/main" id="{A0C1319D-3916-4248-A7C1-90D85CBDC564}"/>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4" name="Slide Number Placeholder 3">
            <a:extLst>
              <a:ext uri="{FF2B5EF4-FFF2-40B4-BE49-F238E27FC236}">
                <a16:creationId xmlns:a16="http://schemas.microsoft.com/office/drawing/2014/main" id="{C98007B8-21B9-4769-9C8E-DEB4EE14DF54}"/>
              </a:ext>
            </a:extLst>
          </p:cNvPr>
          <p:cNvSpPr>
            <a:spLocks noGrp="1"/>
          </p:cNvSpPr>
          <p:nvPr>
            <p:ph type="sldNum" sz="quarter" idx="12"/>
          </p:nvPr>
        </p:nvSpPr>
        <p:spPr/>
        <p:txBody>
          <a:bodyPr/>
          <a:lstStyle/>
          <a:p>
            <a:fld id="{8E06CFEE-053A-4A40-A88B-A288F0289482}" type="slidenum">
              <a:rPr lang="en-US" smtClean="0"/>
              <a:t>39</a:t>
            </a:fld>
            <a:endParaRPr lang="en-US"/>
          </a:p>
        </p:txBody>
      </p:sp>
      <p:pic>
        <p:nvPicPr>
          <p:cNvPr id="13" name="Picture 12">
            <a:extLst>
              <a:ext uri="{FF2B5EF4-FFF2-40B4-BE49-F238E27FC236}">
                <a16:creationId xmlns:a16="http://schemas.microsoft.com/office/drawing/2014/main" id="{B39B6099-EAD3-4F12-BD2D-70D4A016F7F9}"/>
              </a:ext>
            </a:extLst>
          </p:cNvPr>
          <p:cNvPicPr>
            <a:picLocks noChangeAspect="1"/>
          </p:cNvPicPr>
          <p:nvPr/>
        </p:nvPicPr>
        <p:blipFill>
          <a:blip r:embed="rId3"/>
          <a:stretch>
            <a:fillRect/>
          </a:stretch>
        </p:blipFill>
        <p:spPr>
          <a:xfrm>
            <a:off x="2977449" y="3108560"/>
            <a:ext cx="6198578" cy="3200400"/>
          </a:xfrm>
          <a:prstGeom prst="rect">
            <a:avLst/>
          </a:prstGeom>
        </p:spPr>
      </p:pic>
      <p:sp>
        <p:nvSpPr>
          <p:cNvPr id="14" name="Rounded Rectangle 4">
            <a:extLst>
              <a:ext uri="{FF2B5EF4-FFF2-40B4-BE49-F238E27FC236}">
                <a16:creationId xmlns:a16="http://schemas.microsoft.com/office/drawing/2014/main" id="{46AACFFC-449B-431D-A64F-724C35844D03}"/>
              </a:ext>
            </a:extLst>
          </p:cNvPr>
          <p:cNvSpPr/>
          <p:nvPr/>
        </p:nvSpPr>
        <p:spPr>
          <a:xfrm>
            <a:off x="4659682" y="5298509"/>
            <a:ext cx="4296428" cy="388305"/>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4">
            <a:extLst>
              <a:ext uri="{FF2B5EF4-FFF2-40B4-BE49-F238E27FC236}">
                <a16:creationId xmlns:a16="http://schemas.microsoft.com/office/drawing/2014/main" id="{47E5469C-345A-445B-9A69-3E0BF8870FD7}"/>
              </a:ext>
            </a:extLst>
          </p:cNvPr>
          <p:cNvSpPr/>
          <p:nvPr/>
        </p:nvSpPr>
        <p:spPr>
          <a:xfrm>
            <a:off x="4812082" y="4311043"/>
            <a:ext cx="4296428" cy="388305"/>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4">
            <a:extLst>
              <a:ext uri="{FF2B5EF4-FFF2-40B4-BE49-F238E27FC236}">
                <a16:creationId xmlns:a16="http://schemas.microsoft.com/office/drawing/2014/main" id="{A59F9D67-0ED7-4CCA-9390-BFE0CA3A0395}"/>
              </a:ext>
            </a:extLst>
          </p:cNvPr>
          <p:cNvSpPr/>
          <p:nvPr/>
        </p:nvSpPr>
        <p:spPr>
          <a:xfrm>
            <a:off x="5085566" y="4685872"/>
            <a:ext cx="4022943" cy="388305"/>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62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Deep Learning</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4</a:t>
            </a:fld>
            <a:endParaRPr lang="en-US"/>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extLst>
              <p:ext uri="{D42A27DB-BD31-4B8C-83A1-F6EECF244321}">
                <p14:modId xmlns:p14="http://schemas.microsoft.com/office/powerpoint/2010/main" val="2251912070"/>
              </p:ext>
            </p:extLst>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Polynomial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Step functions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Splines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Local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Logistic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Linear discriminant analysis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Hierarchical clustering</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Principal components analysis</a:t>
                      </a:r>
                    </a:p>
                    <a:p>
                      <a:pPr algn="ctr"/>
                      <a:endParaRPr lang="en-US" sz="1200" b="1" dirty="0">
                        <a:solidFill>
                          <a:schemeClr val="bg1">
                            <a:lumMod val="50000"/>
                          </a:schemeClr>
                        </a:solidFill>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10" name="TextBox 9">
            <a:extLst>
              <a:ext uri="{FF2B5EF4-FFF2-40B4-BE49-F238E27FC236}">
                <a16:creationId xmlns:a16="http://schemas.microsoft.com/office/drawing/2014/main" id="{633B39F0-B659-43C5-A5C1-458D362047BA}"/>
              </a:ext>
            </a:extLst>
          </p:cNvPr>
          <p:cNvSpPr txBox="1"/>
          <p:nvPr/>
        </p:nvSpPr>
        <p:spPr>
          <a:xfrm>
            <a:off x="2666956" y="4416100"/>
            <a:ext cx="1188720" cy="461665"/>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cherus Grotesque" panose="02000505000000020004" pitchFamily="50" charset="0"/>
                <a:cs typeface="Arial"/>
                <a:sym typeface="Arial"/>
              </a:rPr>
              <a:t>Neural network</a:t>
            </a:r>
          </a:p>
        </p:txBody>
      </p:sp>
      <p:sp>
        <p:nvSpPr>
          <p:cNvPr id="11" name="TextBox 10">
            <a:extLst>
              <a:ext uri="{FF2B5EF4-FFF2-40B4-BE49-F238E27FC236}">
                <a16:creationId xmlns:a16="http://schemas.microsoft.com/office/drawing/2014/main" id="{E9B4887B-309E-4ACA-BDF3-3C07DEEDDD57}"/>
              </a:ext>
            </a:extLst>
          </p:cNvPr>
          <p:cNvSpPr txBox="1"/>
          <p:nvPr/>
        </p:nvSpPr>
        <p:spPr>
          <a:xfrm>
            <a:off x="4935528" y="4416100"/>
            <a:ext cx="1188720" cy="461665"/>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cherus Grotesque" panose="02000505000000020004" pitchFamily="50" charset="0"/>
                <a:cs typeface="Arial"/>
                <a:sym typeface="Arial"/>
              </a:rPr>
              <a:t>Neural network</a:t>
            </a:r>
          </a:p>
        </p:txBody>
      </p:sp>
    </p:spTree>
    <p:extLst>
      <p:ext uri="{BB962C8B-B14F-4D97-AF65-F5344CB8AC3E}">
        <p14:creationId xmlns:p14="http://schemas.microsoft.com/office/powerpoint/2010/main" val="3809622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A052E073-CD65-7837-9561-0617068D290D}"/>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1F296735-2566-50F2-E9AD-2CA6E85C27AE}"/>
              </a:ext>
            </a:extLst>
          </p:cNvPr>
          <p:cNvSpPr>
            <a:spLocks noGrp="1"/>
          </p:cNvSpPr>
          <p:nvPr>
            <p:ph type="title"/>
          </p:nvPr>
        </p:nvSpPr>
        <p:spPr/>
        <p:txBody>
          <a:bodyPr>
            <a:normAutofit fontScale="90000"/>
          </a:bodyPr>
          <a:lstStyle/>
          <a:p>
            <a:r>
              <a:rPr lang="en-US" dirty="0"/>
              <a:t>Output: Each hidden state  𝐴</a:t>
            </a:r>
            <a:r>
              <a:rPr lang="en-US" baseline="-25000" dirty="0"/>
              <a:t>𝑙 </a:t>
            </a:r>
            <a:r>
              <a:rPr lang="en-US" dirty="0"/>
              <a:t> generates an output ​, but typically, only the last output  𝑂</a:t>
            </a:r>
            <a:r>
              <a:rPr lang="en-US" baseline="-25000" dirty="0"/>
              <a:t>𝐿</a:t>
            </a:r>
            <a:r>
              <a:rPr lang="en-US" dirty="0"/>
              <a:t> is relevant for the final prediction</a:t>
            </a:r>
          </a:p>
        </p:txBody>
      </p:sp>
      <p:sp>
        <p:nvSpPr>
          <p:cNvPr id="5" name="Content Placeholder 4">
            <a:extLst>
              <a:ext uri="{FF2B5EF4-FFF2-40B4-BE49-F238E27FC236}">
                <a16:creationId xmlns:a16="http://schemas.microsoft.com/office/drawing/2014/main" id="{B6EA7C71-146D-46D2-82F7-3AA0A198D9E3}"/>
              </a:ext>
            </a:extLst>
          </p:cNvPr>
          <p:cNvSpPr>
            <a:spLocks noGrp="1"/>
          </p:cNvSpPr>
          <p:nvPr>
            <p:ph idx="1"/>
          </p:nvPr>
        </p:nvSpPr>
        <p:spPr/>
        <p:txBody>
          <a:bodyPr/>
          <a:lstStyle/>
          <a:p>
            <a:r>
              <a:rPr lang="en-US" b="1" dirty="0">
                <a:solidFill>
                  <a:schemeClr val="accent1"/>
                </a:solidFill>
              </a:rPr>
              <a:t>Recurrent Connection: </a:t>
            </a:r>
            <a:r>
              <a:rPr lang="en-US" dirty="0"/>
              <a:t>The hidden state is passed along to the next time step, allowing the network to maintain a memory of the sequence as it processes further inputs.</a:t>
            </a:r>
          </a:p>
          <a:p>
            <a:endParaRPr lang="en-US" dirty="0"/>
          </a:p>
        </p:txBody>
      </p:sp>
      <p:sp>
        <p:nvSpPr>
          <p:cNvPr id="6" name="Footer Placeholder 4">
            <a:extLst>
              <a:ext uri="{FF2B5EF4-FFF2-40B4-BE49-F238E27FC236}">
                <a16:creationId xmlns:a16="http://schemas.microsoft.com/office/drawing/2014/main" id="{C43B0706-ECC4-4937-928F-8DB0C2589B34}"/>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4" name="Slide Number Placeholder 3">
            <a:extLst>
              <a:ext uri="{FF2B5EF4-FFF2-40B4-BE49-F238E27FC236}">
                <a16:creationId xmlns:a16="http://schemas.microsoft.com/office/drawing/2014/main" id="{E18B2246-FAC1-4219-A62D-26B6144EC60C}"/>
              </a:ext>
            </a:extLst>
          </p:cNvPr>
          <p:cNvSpPr>
            <a:spLocks noGrp="1"/>
          </p:cNvSpPr>
          <p:nvPr>
            <p:ph type="sldNum" sz="quarter" idx="12"/>
          </p:nvPr>
        </p:nvSpPr>
        <p:spPr/>
        <p:txBody>
          <a:bodyPr/>
          <a:lstStyle/>
          <a:p>
            <a:fld id="{8E06CFEE-053A-4A40-A88B-A288F0289482}" type="slidenum">
              <a:rPr lang="en-US" smtClean="0"/>
              <a:t>40</a:t>
            </a:fld>
            <a:endParaRPr lang="en-US"/>
          </a:p>
        </p:txBody>
      </p:sp>
      <p:pic>
        <p:nvPicPr>
          <p:cNvPr id="9" name="Picture 8">
            <a:extLst>
              <a:ext uri="{FF2B5EF4-FFF2-40B4-BE49-F238E27FC236}">
                <a16:creationId xmlns:a16="http://schemas.microsoft.com/office/drawing/2014/main" id="{2344202D-0150-4FA2-B0DA-331953C3E8E7}"/>
              </a:ext>
            </a:extLst>
          </p:cNvPr>
          <p:cNvPicPr>
            <a:picLocks noChangeAspect="1"/>
          </p:cNvPicPr>
          <p:nvPr/>
        </p:nvPicPr>
        <p:blipFill>
          <a:blip r:embed="rId3"/>
          <a:stretch>
            <a:fillRect/>
          </a:stretch>
        </p:blipFill>
        <p:spPr>
          <a:xfrm>
            <a:off x="2977449" y="3108560"/>
            <a:ext cx="6198578" cy="3200400"/>
          </a:xfrm>
          <a:prstGeom prst="rect">
            <a:avLst/>
          </a:prstGeom>
        </p:spPr>
      </p:pic>
      <p:sp>
        <p:nvSpPr>
          <p:cNvPr id="11" name="Rounded Rectangle 4">
            <a:extLst>
              <a:ext uri="{FF2B5EF4-FFF2-40B4-BE49-F238E27FC236}">
                <a16:creationId xmlns:a16="http://schemas.microsoft.com/office/drawing/2014/main" id="{18FF6B6E-E6D0-422F-9679-55A5ABF13A94}"/>
              </a:ext>
            </a:extLst>
          </p:cNvPr>
          <p:cNvSpPr/>
          <p:nvPr/>
        </p:nvSpPr>
        <p:spPr>
          <a:xfrm>
            <a:off x="3242601" y="3583021"/>
            <a:ext cx="5713509" cy="801089"/>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422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4DB697D-4FB3-A741-7ACE-10FCF33BA3ED}"/>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28F4E260-1EC9-A76A-B5B6-AAA90077E7BF}"/>
              </a:ext>
            </a:extLst>
          </p:cNvPr>
          <p:cNvSpPr>
            <a:spLocks noGrp="1"/>
          </p:cNvSpPr>
          <p:nvPr>
            <p:ph type="title"/>
          </p:nvPr>
        </p:nvSpPr>
        <p:spPr/>
        <p:txBody>
          <a:bodyPr>
            <a:normAutofit/>
          </a:bodyPr>
          <a:lstStyle/>
          <a:p>
            <a:r>
              <a:rPr lang="en-US"/>
              <a:t>Summary: NN, CNN, RNN</a:t>
            </a:r>
          </a:p>
        </p:txBody>
      </p:sp>
      <p:sp>
        <p:nvSpPr>
          <p:cNvPr id="3" name="Content Placeholder 2">
            <a:extLst>
              <a:ext uri="{FF2B5EF4-FFF2-40B4-BE49-F238E27FC236}">
                <a16:creationId xmlns:a16="http://schemas.microsoft.com/office/drawing/2014/main" id="{9F077F89-5B39-4EE8-89AE-378E6BFBEC91}"/>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F53775F5-6E6A-4EBB-851D-8175330876C0}"/>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B0809F0A-61F0-4246-A0E3-01A1B34C60E1}"/>
              </a:ext>
            </a:extLst>
          </p:cNvPr>
          <p:cNvSpPr>
            <a:spLocks noGrp="1"/>
          </p:cNvSpPr>
          <p:nvPr>
            <p:ph type="sldNum" sz="quarter" idx="12"/>
          </p:nvPr>
        </p:nvSpPr>
        <p:spPr/>
        <p:txBody>
          <a:bodyPr/>
          <a:lstStyle/>
          <a:p>
            <a:fld id="{8E06CFEE-053A-4A40-A88B-A288F0289482}" type="slidenum">
              <a:rPr lang="en-US" smtClean="0"/>
              <a:t>41</a:t>
            </a:fld>
            <a:endParaRPr lang="en-US"/>
          </a:p>
        </p:txBody>
      </p:sp>
      <p:graphicFrame>
        <p:nvGraphicFramePr>
          <p:cNvPr id="4" name="Table 3">
            <a:extLst>
              <a:ext uri="{FF2B5EF4-FFF2-40B4-BE49-F238E27FC236}">
                <a16:creationId xmlns:a16="http://schemas.microsoft.com/office/drawing/2014/main" id="{BFCFF715-7B06-92AF-45DD-DFAC9A8D5C8C}"/>
              </a:ext>
            </a:extLst>
          </p:cNvPr>
          <p:cNvGraphicFramePr>
            <a:graphicFrameLocks noGrp="1"/>
          </p:cNvGraphicFramePr>
          <p:nvPr>
            <p:extLst>
              <p:ext uri="{D42A27DB-BD31-4B8C-83A1-F6EECF244321}">
                <p14:modId xmlns:p14="http://schemas.microsoft.com/office/powerpoint/2010/main" val="2309323352"/>
              </p:ext>
            </p:extLst>
          </p:nvPr>
        </p:nvGraphicFramePr>
        <p:xfrm>
          <a:off x="767242" y="1458098"/>
          <a:ext cx="10657516" cy="4772441"/>
        </p:xfrm>
        <a:graphic>
          <a:graphicData uri="http://schemas.openxmlformats.org/drawingml/2006/table">
            <a:tbl>
              <a:tblPr firstRow="1" bandRow="1">
                <a:tableStyleId>{5C22544A-7EE6-4342-B048-85BDC9FD1C3A}</a:tableStyleId>
              </a:tblPr>
              <a:tblGrid>
                <a:gridCol w="2664379">
                  <a:extLst>
                    <a:ext uri="{9D8B030D-6E8A-4147-A177-3AD203B41FA5}">
                      <a16:colId xmlns:a16="http://schemas.microsoft.com/office/drawing/2014/main" val="2318181555"/>
                    </a:ext>
                  </a:extLst>
                </a:gridCol>
                <a:gridCol w="2569395">
                  <a:extLst>
                    <a:ext uri="{9D8B030D-6E8A-4147-A177-3AD203B41FA5}">
                      <a16:colId xmlns:a16="http://schemas.microsoft.com/office/drawing/2014/main" val="1164902162"/>
                    </a:ext>
                  </a:extLst>
                </a:gridCol>
                <a:gridCol w="2631989">
                  <a:extLst>
                    <a:ext uri="{9D8B030D-6E8A-4147-A177-3AD203B41FA5}">
                      <a16:colId xmlns:a16="http://schemas.microsoft.com/office/drawing/2014/main" val="3524557917"/>
                    </a:ext>
                  </a:extLst>
                </a:gridCol>
                <a:gridCol w="2791753">
                  <a:extLst>
                    <a:ext uri="{9D8B030D-6E8A-4147-A177-3AD203B41FA5}">
                      <a16:colId xmlns:a16="http://schemas.microsoft.com/office/drawing/2014/main" val="3117687898"/>
                    </a:ext>
                  </a:extLst>
                </a:gridCol>
              </a:tblGrid>
              <a:tr h="620630">
                <a:tc>
                  <a:txBody>
                    <a:bodyPr/>
                    <a:lstStyle/>
                    <a:p>
                      <a:r>
                        <a:rPr lang="en-US" b="1" dirty="0">
                          <a:latin typeface="Acherus Grotesque" panose="02000505000000020004" pitchFamily="50" charset="0"/>
                        </a:rPr>
                        <a:t>Attribute</a:t>
                      </a:r>
                    </a:p>
                  </a:txBody>
                  <a:tcPr/>
                </a:tc>
                <a:tc>
                  <a:txBody>
                    <a:bodyPr/>
                    <a:lstStyle/>
                    <a:p>
                      <a:r>
                        <a:rPr lang="en-US" sz="1800" b="1" i="0" u="none" strike="noStrike" kern="1200" dirty="0">
                          <a:solidFill>
                            <a:schemeClr val="lt1"/>
                          </a:solidFill>
                          <a:effectLst/>
                          <a:latin typeface="Acherus Grotesque" panose="02000505000000020004" pitchFamily="50" charset="0"/>
                          <a:ea typeface="+mn-ea"/>
                          <a:cs typeface="+mn-cs"/>
                        </a:rPr>
                        <a:t>Neural Networks (NN)</a:t>
                      </a:r>
                      <a:endParaRPr lang="en-US" b="1" dirty="0">
                        <a:latin typeface="Acherus Grotesque" panose="02000505000000020004" pitchFamily="50" charset="0"/>
                      </a:endParaRPr>
                    </a:p>
                  </a:txBody>
                  <a:tcPr/>
                </a:tc>
                <a:tc>
                  <a:txBody>
                    <a:bodyPr/>
                    <a:lstStyle/>
                    <a:p>
                      <a:r>
                        <a:rPr lang="en-US" sz="1800" b="1" i="0" u="none" strike="noStrike" kern="1200" dirty="0">
                          <a:solidFill>
                            <a:schemeClr val="lt1"/>
                          </a:solidFill>
                          <a:effectLst/>
                          <a:latin typeface="Acherus Grotesque" panose="02000505000000020004" pitchFamily="50" charset="0"/>
                          <a:ea typeface="+mn-ea"/>
                          <a:cs typeface="+mn-cs"/>
                        </a:rPr>
                        <a:t>Convolutional Neural Networks (CNN)</a:t>
                      </a:r>
                      <a:endParaRPr lang="en-US" b="1" dirty="0">
                        <a:latin typeface="Acherus Grotesque" panose="02000505000000020004" pitchFamily="50" charset="0"/>
                      </a:endParaRPr>
                    </a:p>
                  </a:txBody>
                  <a:tcPr/>
                </a:tc>
                <a:tc>
                  <a:txBody>
                    <a:bodyPr/>
                    <a:lstStyle/>
                    <a:p>
                      <a:r>
                        <a:rPr lang="en-US" sz="1800" b="1" i="0" u="none" strike="noStrike" kern="1200" dirty="0">
                          <a:solidFill>
                            <a:schemeClr val="lt1"/>
                          </a:solidFill>
                          <a:effectLst/>
                          <a:latin typeface="Acherus Grotesque" panose="02000505000000020004" pitchFamily="50" charset="0"/>
                          <a:ea typeface="+mn-ea"/>
                          <a:cs typeface="+mn-cs"/>
                        </a:rPr>
                        <a:t>Recurrent Neural Networks (RNN)</a:t>
                      </a:r>
                      <a:endParaRPr lang="en-US" b="1" dirty="0">
                        <a:latin typeface="Acherus Grotesque" panose="02000505000000020004" pitchFamily="50" charset="0"/>
                      </a:endParaRPr>
                    </a:p>
                  </a:txBody>
                  <a:tcPr/>
                </a:tc>
                <a:extLst>
                  <a:ext uri="{0D108BD9-81ED-4DB2-BD59-A6C34878D82A}">
                    <a16:rowId xmlns:a16="http://schemas.microsoft.com/office/drawing/2014/main" val="3630119074"/>
                  </a:ext>
                </a:extLst>
              </a:tr>
              <a:tr h="1034383">
                <a:tc>
                  <a:txBody>
                    <a:bodyPr/>
                    <a:lstStyle/>
                    <a:p>
                      <a:r>
                        <a:rPr lang="en-US" sz="1600" b="1" i="0" u="none" strike="noStrike" kern="1200" dirty="0">
                          <a:solidFill>
                            <a:schemeClr val="dk1"/>
                          </a:solidFill>
                          <a:effectLst/>
                          <a:latin typeface="Acherus Grotesque" panose="02000505000000020004" pitchFamily="50" charset="0"/>
                          <a:ea typeface="+mn-ea"/>
                          <a:cs typeface="+mn-cs"/>
                        </a:rPr>
                        <a:t>Purpose</a:t>
                      </a:r>
                    </a:p>
                  </a:txBody>
                  <a:tcPr/>
                </a:tc>
                <a:tc>
                  <a:txBody>
                    <a:bodyPr/>
                    <a:lstStyle/>
                    <a:p>
                      <a:r>
                        <a:rPr lang="en-US" sz="1600" kern="1200" dirty="0">
                          <a:solidFill>
                            <a:schemeClr val="tx1"/>
                          </a:solidFill>
                          <a:latin typeface="Acherus Grotesque" panose="02000505000000020004" pitchFamily="50" charset="0"/>
                          <a:ea typeface="+mn-ea"/>
                          <a:cs typeface="+mn-cs"/>
                        </a:rPr>
                        <a:t>General-purpose models for structured and unstructured data processing</a:t>
                      </a:r>
                    </a:p>
                  </a:txBody>
                  <a:tcPr/>
                </a:tc>
                <a:tc>
                  <a:txBody>
                    <a:bodyPr/>
                    <a:lstStyle/>
                    <a:p>
                      <a:r>
                        <a:rPr lang="en-US" sz="1600" b="0" i="0" u="none" strike="noStrike" kern="1200" dirty="0">
                          <a:solidFill>
                            <a:schemeClr val="dk1"/>
                          </a:solidFill>
                          <a:effectLst/>
                          <a:latin typeface="Acherus Grotesque" panose="02000505000000020004" pitchFamily="50" charset="0"/>
                          <a:ea typeface="+mn-ea"/>
                          <a:cs typeface="+mn-cs"/>
                        </a:rPr>
                        <a:t>Image and spatial data analysis</a:t>
                      </a:r>
                      <a:endParaRPr lang="en-US" sz="1600" dirty="0">
                        <a:latin typeface="Acherus Grotesque" panose="02000505000000020004" pitchFamily="50" charset="0"/>
                      </a:endParaRPr>
                    </a:p>
                  </a:txBody>
                  <a:tcPr/>
                </a:tc>
                <a:tc>
                  <a:txBody>
                    <a:bodyPr/>
                    <a:lstStyle/>
                    <a:p>
                      <a:r>
                        <a:rPr lang="en-US" sz="1600" b="0" i="0" u="none" strike="noStrike" kern="1200" dirty="0">
                          <a:solidFill>
                            <a:schemeClr val="dk1"/>
                          </a:solidFill>
                          <a:effectLst/>
                          <a:latin typeface="Acherus Grotesque" panose="02000505000000020004" pitchFamily="50" charset="0"/>
                          <a:ea typeface="+mn-ea"/>
                          <a:cs typeface="+mn-cs"/>
                        </a:rPr>
                        <a:t>Sequential data and </a:t>
                      </a:r>
                    </a:p>
                    <a:p>
                      <a:r>
                        <a:rPr lang="en-US" sz="1600" b="0" i="0" u="none" strike="noStrike" kern="1200" dirty="0">
                          <a:solidFill>
                            <a:schemeClr val="dk1"/>
                          </a:solidFill>
                          <a:effectLst/>
                          <a:latin typeface="Acherus Grotesque" panose="02000505000000020004" pitchFamily="50" charset="0"/>
                          <a:ea typeface="+mn-ea"/>
                          <a:cs typeface="+mn-cs"/>
                        </a:rPr>
                        <a:t>Time dependent predictions</a:t>
                      </a:r>
                      <a:endParaRPr lang="en-US" sz="1600" dirty="0">
                        <a:latin typeface="Acherus Grotesque" panose="02000505000000020004" pitchFamily="50" charset="0"/>
                      </a:endParaRPr>
                    </a:p>
                  </a:txBody>
                  <a:tcPr/>
                </a:tc>
                <a:extLst>
                  <a:ext uri="{0D108BD9-81ED-4DB2-BD59-A6C34878D82A}">
                    <a16:rowId xmlns:a16="http://schemas.microsoft.com/office/drawing/2014/main" val="595861478"/>
                  </a:ext>
                </a:extLst>
              </a:tr>
              <a:tr h="797953">
                <a:tc>
                  <a:txBody>
                    <a:bodyPr/>
                    <a:lstStyle/>
                    <a:p>
                      <a:r>
                        <a:rPr lang="en-US" sz="1600" b="1" i="0" u="none" strike="noStrike" kern="1200" dirty="0">
                          <a:solidFill>
                            <a:schemeClr val="dk1"/>
                          </a:solidFill>
                          <a:effectLst/>
                          <a:latin typeface="Acherus Grotesque" panose="02000505000000020004" pitchFamily="50" charset="0"/>
                          <a:ea typeface="+mn-ea"/>
                          <a:cs typeface="+mn-cs"/>
                        </a:rPr>
                        <a:t>Applications</a:t>
                      </a:r>
                      <a:endParaRPr lang="en-US" sz="1600" b="1" dirty="0">
                        <a:latin typeface="Acherus Grotesque" panose="02000505000000020004" pitchFamily="50" charset="0"/>
                      </a:endParaRPr>
                    </a:p>
                  </a:txBody>
                  <a:tcPr/>
                </a:tc>
                <a:tc>
                  <a:txBody>
                    <a:bodyPr/>
                    <a:lstStyle/>
                    <a:p>
                      <a:r>
                        <a:rPr lang="en-US" sz="1600" b="0" i="0" u="none" strike="noStrike" kern="1200">
                          <a:solidFill>
                            <a:schemeClr val="dk1"/>
                          </a:solidFill>
                          <a:effectLst/>
                          <a:latin typeface="Acherus Grotesque" panose="02000505000000020004" pitchFamily="50" charset="0"/>
                          <a:ea typeface="+mn-ea"/>
                          <a:cs typeface="+mn-cs"/>
                        </a:rPr>
                        <a:t>Binary classification, basic predictive tasks</a:t>
                      </a:r>
                      <a:endParaRPr lang="en-US" sz="1600">
                        <a:latin typeface="Acherus Grotesque" panose="02000505000000020004" pitchFamily="50" charset="0"/>
                      </a:endParaRPr>
                    </a:p>
                  </a:txBody>
                  <a:tcPr/>
                </a:tc>
                <a:tc>
                  <a:txBody>
                    <a:bodyPr/>
                    <a:lstStyle/>
                    <a:p>
                      <a:r>
                        <a:rPr lang="en-US" sz="1600" b="0" i="0" u="none" strike="noStrike" kern="1200">
                          <a:solidFill>
                            <a:schemeClr val="dk1"/>
                          </a:solidFill>
                          <a:effectLst/>
                          <a:latin typeface="Acherus Grotesque" panose="02000505000000020004" pitchFamily="50" charset="0"/>
                          <a:ea typeface="+mn-ea"/>
                          <a:cs typeface="+mn-cs"/>
                        </a:rPr>
                        <a:t>Object detection, medical imaging, face recognition</a:t>
                      </a:r>
                      <a:endParaRPr lang="en-US" sz="1600">
                        <a:latin typeface="Acherus Grotesque" panose="02000505000000020004" pitchFamily="50" charset="0"/>
                      </a:endParaRPr>
                    </a:p>
                  </a:txBody>
                  <a:tcPr/>
                </a:tc>
                <a:tc>
                  <a:txBody>
                    <a:bodyPr/>
                    <a:lstStyle/>
                    <a:p>
                      <a:r>
                        <a:rPr lang="en-US" sz="1600" b="0" i="0" u="none" strike="noStrike" kern="1200" dirty="0">
                          <a:solidFill>
                            <a:schemeClr val="dk1"/>
                          </a:solidFill>
                          <a:effectLst/>
                          <a:latin typeface="Acherus Grotesque" panose="02000505000000020004" pitchFamily="50" charset="0"/>
                          <a:ea typeface="+mn-ea"/>
                          <a:cs typeface="+mn-cs"/>
                        </a:rPr>
                        <a:t>Language translation, stock price prediction, text generation</a:t>
                      </a:r>
                      <a:endParaRPr lang="en-US" sz="1600" dirty="0">
                        <a:latin typeface="Acherus Grotesque" panose="02000505000000020004" pitchFamily="50" charset="0"/>
                      </a:endParaRPr>
                    </a:p>
                  </a:txBody>
                  <a:tcPr/>
                </a:tc>
                <a:extLst>
                  <a:ext uri="{0D108BD9-81ED-4DB2-BD59-A6C34878D82A}">
                    <a16:rowId xmlns:a16="http://schemas.microsoft.com/office/drawing/2014/main" val="3317930516"/>
                  </a:ext>
                </a:extLst>
              </a:tr>
              <a:tr h="2242601">
                <a:tc>
                  <a:txBody>
                    <a:bodyPr/>
                    <a:lstStyle/>
                    <a:p>
                      <a:r>
                        <a:rPr lang="en-US" sz="1600" b="1" i="0" u="none" strike="noStrike" kern="1200" dirty="0">
                          <a:solidFill>
                            <a:schemeClr val="dk1"/>
                          </a:solidFill>
                          <a:effectLst/>
                          <a:latin typeface="Acherus Grotesque" panose="02000505000000020004" pitchFamily="50" charset="0"/>
                          <a:ea typeface="+mn-ea"/>
                          <a:cs typeface="+mn-cs"/>
                        </a:rPr>
                        <a:t>Why It’s Useful</a:t>
                      </a:r>
                      <a:endParaRPr lang="en-US" sz="1600" b="1" dirty="0">
                        <a:latin typeface="Acherus Grotesque" panose="02000505000000020004" pitchFamily="50" charset="0"/>
                      </a:endParaRPr>
                    </a:p>
                  </a:txBody>
                  <a:tcPr/>
                </a:tc>
                <a:tc>
                  <a:txBody>
                    <a:bodyPr/>
                    <a:lstStyle/>
                    <a:p>
                      <a:pPr marL="285750" indent="-285750">
                        <a:buFont typeface="Arial" panose="020B0604020202020204" pitchFamily="34" charset="0"/>
                        <a:buChar char="•"/>
                      </a:pPr>
                      <a:r>
                        <a:rPr lang="en-US" sz="1600" b="0" i="0" u="none" strike="noStrike" kern="1200" dirty="0">
                          <a:solidFill>
                            <a:schemeClr val="dk1"/>
                          </a:solidFill>
                          <a:effectLst/>
                          <a:latin typeface="Acherus Grotesque" panose="02000505000000020004" pitchFamily="50" charset="0"/>
                          <a:ea typeface="+mn-ea"/>
                          <a:cs typeface="+mn-cs"/>
                        </a:rPr>
                        <a:t>Flexible and adaptable for a variety of problems</a:t>
                      </a:r>
                    </a:p>
                    <a:p>
                      <a:pPr marL="285750" indent="-285750">
                        <a:buFont typeface="Arial" panose="020B0604020202020204" pitchFamily="34" charset="0"/>
                        <a:buChar char="•"/>
                      </a:pPr>
                      <a:r>
                        <a:rPr lang="en-US" sz="1600" b="0" i="0" u="none" strike="noStrike" kern="1200" dirty="0">
                          <a:solidFill>
                            <a:schemeClr val="dk1"/>
                          </a:solidFill>
                          <a:effectLst/>
                          <a:latin typeface="Acherus Grotesque" panose="02000505000000020004" pitchFamily="50" charset="0"/>
                          <a:ea typeface="+mn-ea"/>
                          <a:cs typeface="+mn-cs"/>
                        </a:rPr>
                        <a:t>Enables understanding non-linear relationships</a:t>
                      </a:r>
                    </a:p>
                  </a:txBody>
                  <a:tcPr/>
                </a:tc>
                <a:tc>
                  <a:txBody>
                    <a:bodyPr/>
                    <a:lstStyle/>
                    <a:p>
                      <a:pPr marL="285750" lvl="0" indent="-285750">
                        <a:buFont typeface="Arial" panose="020B0604020202020204" pitchFamily="34" charset="0"/>
                        <a:buChar char="•"/>
                      </a:pPr>
                      <a:r>
                        <a:rPr lang="en-US" sz="1600" b="0" i="0" u="none" strike="noStrike" kern="1200" dirty="0">
                          <a:solidFill>
                            <a:schemeClr val="dk1"/>
                          </a:solidFill>
                          <a:effectLst/>
                          <a:latin typeface="Acherus Grotesque" panose="02000505000000020004" pitchFamily="50" charset="0"/>
                          <a:ea typeface="+mn-ea"/>
                          <a:cs typeface="+mn-cs"/>
                        </a:rPr>
                        <a:t>Great for image data</a:t>
                      </a:r>
                    </a:p>
                    <a:p>
                      <a:pPr marL="285750" indent="-285750">
                        <a:buFont typeface="Arial" panose="020B0604020202020204" pitchFamily="34" charset="0"/>
                        <a:buChar char="•"/>
                      </a:pPr>
                      <a:r>
                        <a:rPr lang="en-US" sz="1600" b="0" i="0" u="none" strike="noStrike" kern="1200" dirty="0">
                          <a:solidFill>
                            <a:schemeClr val="dk1"/>
                          </a:solidFill>
                          <a:effectLst/>
                          <a:latin typeface="Acherus Grotesque" panose="02000505000000020004" pitchFamily="50" charset="0"/>
                          <a:ea typeface="+mn-ea"/>
                          <a:cs typeface="+mn-cs"/>
                        </a:rPr>
                        <a:t>Reduces computational costs by focusing on key features</a:t>
                      </a:r>
                    </a:p>
                  </a:txBody>
                  <a:tcPr/>
                </a:tc>
                <a:tc>
                  <a:txBody>
                    <a:bodyPr/>
                    <a:lstStyle/>
                    <a:p>
                      <a:pPr marL="285750" indent="-285750">
                        <a:buFont typeface="Arial" panose="020B0604020202020204" pitchFamily="34" charset="0"/>
                        <a:buChar char="•"/>
                      </a:pPr>
                      <a:r>
                        <a:rPr lang="en-US" sz="1600" b="0" i="0" u="none" strike="noStrike" kern="1200" dirty="0">
                          <a:solidFill>
                            <a:schemeClr val="dk1"/>
                          </a:solidFill>
                          <a:effectLst/>
                          <a:latin typeface="Acherus Grotesque" panose="02000505000000020004" pitchFamily="50" charset="0"/>
                          <a:ea typeface="+mn-ea"/>
                          <a:cs typeface="+mn-cs"/>
                        </a:rPr>
                        <a:t>Great for sequential data</a:t>
                      </a:r>
                    </a:p>
                    <a:p>
                      <a:pPr marL="285750" indent="-285750">
                        <a:buFont typeface="Arial" panose="020B0604020202020204" pitchFamily="34" charset="0"/>
                        <a:buChar char="•"/>
                      </a:pPr>
                      <a:r>
                        <a:rPr lang="en-US" sz="1600" b="0" i="0" u="none" strike="noStrike" kern="1200" dirty="0">
                          <a:solidFill>
                            <a:schemeClr val="dk1"/>
                          </a:solidFill>
                          <a:effectLst/>
                          <a:latin typeface="Acherus Grotesque" panose="02000505000000020004" pitchFamily="50" charset="0"/>
                          <a:ea typeface="+mn-ea"/>
                          <a:cs typeface="+mn-cs"/>
                        </a:rPr>
                        <a:t>Ideal for capturing temporal dependencies</a:t>
                      </a:r>
                    </a:p>
                    <a:p>
                      <a:pPr marL="285750" indent="-285750">
                        <a:buFont typeface="Arial" panose="020B0604020202020204" pitchFamily="34" charset="0"/>
                        <a:buChar char="•"/>
                      </a:pPr>
                      <a:r>
                        <a:rPr lang="en-US" sz="1600" b="0" i="0" u="none" strike="noStrike" kern="1200" dirty="0">
                          <a:solidFill>
                            <a:schemeClr val="dk1"/>
                          </a:solidFill>
                          <a:effectLst/>
                          <a:latin typeface="Acherus Grotesque" panose="02000505000000020004" pitchFamily="50" charset="0"/>
                          <a:ea typeface="+mn-ea"/>
                          <a:cs typeface="+mn-cs"/>
                        </a:rPr>
                        <a:t>Useful for forecasting and natural language tasks</a:t>
                      </a:r>
                      <a:endParaRPr lang="en-US" sz="1600" dirty="0">
                        <a:latin typeface="Acherus Grotesque" panose="02000505000000020004" pitchFamily="50" charset="0"/>
                      </a:endParaRPr>
                    </a:p>
                  </a:txBody>
                  <a:tcPr/>
                </a:tc>
                <a:extLst>
                  <a:ext uri="{0D108BD9-81ED-4DB2-BD59-A6C34878D82A}">
                    <a16:rowId xmlns:a16="http://schemas.microsoft.com/office/drawing/2014/main" val="1959284172"/>
                  </a:ext>
                </a:extLst>
              </a:tr>
            </a:tbl>
          </a:graphicData>
        </a:graphic>
      </p:graphicFrame>
      <p:sp>
        <p:nvSpPr>
          <p:cNvPr id="6" name="Rectangle 5">
            <a:extLst>
              <a:ext uri="{FF2B5EF4-FFF2-40B4-BE49-F238E27FC236}">
                <a16:creationId xmlns:a16="http://schemas.microsoft.com/office/drawing/2014/main" id="{C6659196-242D-4CA6-AC13-94C4B883A181}"/>
              </a:ext>
            </a:extLst>
          </p:cNvPr>
          <p:cNvSpPr/>
          <p:nvPr/>
        </p:nvSpPr>
        <p:spPr>
          <a:xfrm>
            <a:off x="8610600" y="1437841"/>
            <a:ext cx="2814158" cy="48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D44200-11CE-4E95-A8CC-E9E6E84F07BF}"/>
              </a:ext>
            </a:extLst>
          </p:cNvPr>
          <p:cNvSpPr/>
          <p:nvPr/>
        </p:nvSpPr>
        <p:spPr>
          <a:xfrm>
            <a:off x="6003400" y="1400377"/>
            <a:ext cx="2814158" cy="484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85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E0CF36-95D0-4612-AEE9-2BAEE58B557F}"/>
              </a:ext>
            </a:extLst>
          </p:cNvPr>
          <p:cNvSpPr>
            <a:spLocks noGrp="1"/>
          </p:cNvSpPr>
          <p:nvPr>
            <p:ph type="ftr" sz="quarter" idx="11"/>
          </p:nvPr>
        </p:nvSpPr>
        <p:spPr/>
        <p:txBody>
          <a:bodyPr/>
          <a:lstStyle/>
          <a:p>
            <a:r>
              <a:rPr lang="en-US"/>
              <a:t>Deep Learning</a:t>
            </a:r>
            <a:endParaRPr lang="en-US" dirty="0"/>
          </a:p>
        </p:txBody>
      </p:sp>
      <p:sp>
        <p:nvSpPr>
          <p:cNvPr id="3" name="Text Placeholder 2">
            <a:extLst>
              <a:ext uri="{FF2B5EF4-FFF2-40B4-BE49-F238E27FC236}">
                <a16:creationId xmlns:a16="http://schemas.microsoft.com/office/drawing/2014/main" id="{6B8C29C6-0C51-467A-8BA9-DECB1F9DC52D}"/>
              </a:ext>
            </a:extLst>
          </p:cNvPr>
          <p:cNvSpPr>
            <a:spLocks noGrp="1"/>
          </p:cNvSpPr>
          <p:nvPr>
            <p:ph type="body" idx="1"/>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A9C5DED6-9CF2-4C32-AAAC-AC3B7D1D1982}"/>
              </a:ext>
            </a:extLst>
          </p:cNvPr>
          <p:cNvSpPr>
            <a:spLocks noGrp="1"/>
          </p:cNvSpPr>
          <p:nvPr>
            <p:ph type="sldNum" sz="quarter" idx="12"/>
          </p:nvPr>
        </p:nvSpPr>
        <p:spPr/>
        <p:txBody>
          <a:bodyPr/>
          <a:lstStyle/>
          <a:p>
            <a:fld id="{8E06CFEE-053A-4A40-A88B-A288F0289482}" type="slidenum">
              <a:rPr lang="en-US" smtClean="0"/>
              <a:pPr/>
              <a:t>42</a:t>
            </a:fld>
            <a:endParaRPr lang="en-US"/>
          </a:p>
        </p:txBody>
      </p:sp>
    </p:spTree>
    <p:extLst>
      <p:ext uri="{BB962C8B-B14F-4D97-AF65-F5344CB8AC3E}">
        <p14:creationId xmlns:p14="http://schemas.microsoft.com/office/powerpoint/2010/main" val="3856652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BFF49A75-33F7-4014-292E-1CAF31A64623}"/>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56182719-6491-F31F-EDF1-595CC741CF2E}"/>
              </a:ext>
            </a:extLst>
          </p:cNvPr>
          <p:cNvSpPr>
            <a:spLocks noGrp="1"/>
          </p:cNvSpPr>
          <p:nvPr>
            <p:ph type="title"/>
          </p:nvPr>
        </p:nvSpPr>
        <p:spPr/>
        <p:txBody>
          <a:bodyPr>
            <a:normAutofit/>
          </a:bodyPr>
          <a:lstStyle/>
          <a:p>
            <a:r>
              <a:rPr lang="en-US" dirty="0"/>
              <a:t>Gradient descent is an optimization algorithm</a:t>
            </a:r>
          </a:p>
        </p:txBody>
      </p:sp>
      <p:sp>
        <p:nvSpPr>
          <p:cNvPr id="3" name="Content Placeholder 2">
            <a:extLst>
              <a:ext uri="{FF2B5EF4-FFF2-40B4-BE49-F238E27FC236}">
                <a16:creationId xmlns:a16="http://schemas.microsoft.com/office/drawing/2014/main" id="{C431A95F-E38C-45E3-B79E-F4CDB507DBEB}"/>
              </a:ext>
            </a:extLst>
          </p:cNvPr>
          <p:cNvSpPr>
            <a:spLocks noGrp="1"/>
          </p:cNvSpPr>
          <p:nvPr>
            <p:ph sz="half" idx="1"/>
          </p:nvPr>
        </p:nvSpPr>
        <p:spPr/>
        <p:txBody>
          <a:bodyPr>
            <a:noAutofit/>
          </a:bodyPr>
          <a:lstStyle/>
          <a:p>
            <a:r>
              <a:rPr lang="en-US" sz="2000" dirty="0"/>
              <a:t>Gradient Descent is an optimization algorithm used to minimize the loss function (or error) in machine learning models. It helps the model learn by adjusting its parameters (like weights and biases) to reduce prediction errors.</a:t>
            </a:r>
          </a:p>
          <a:p>
            <a:r>
              <a:rPr lang="en-US" sz="2000" dirty="0"/>
              <a:t>The goal is to minimize the error (loss) between the predicted output and the actual output.</a:t>
            </a:r>
          </a:p>
          <a:p>
            <a:r>
              <a:rPr lang="en-US" sz="2000" dirty="0"/>
              <a:t>A gradient measures how much the output of a function changes if you change the inputs a little bit. </a:t>
            </a:r>
          </a:p>
          <a:p>
            <a:endParaRPr lang="en-US" sz="2000" dirty="0"/>
          </a:p>
        </p:txBody>
      </p:sp>
      <p:sp>
        <p:nvSpPr>
          <p:cNvPr id="7" name="Footer Placeholder 4">
            <a:extLst>
              <a:ext uri="{FF2B5EF4-FFF2-40B4-BE49-F238E27FC236}">
                <a16:creationId xmlns:a16="http://schemas.microsoft.com/office/drawing/2014/main" id="{77DE70D4-7936-4918-B485-1B1679FBF166}"/>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50C28943-0E6C-4344-9E59-12EE0C745A56}"/>
              </a:ext>
            </a:extLst>
          </p:cNvPr>
          <p:cNvSpPr>
            <a:spLocks noGrp="1"/>
          </p:cNvSpPr>
          <p:nvPr>
            <p:ph type="sldNum" sz="quarter" idx="12"/>
          </p:nvPr>
        </p:nvSpPr>
        <p:spPr/>
        <p:txBody>
          <a:bodyPr/>
          <a:lstStyle/>
          <a:p>
            <a:fld id="{8E06CFEE-053A-4A40-A88B-A288F0289482}" type="slidenum">
              <a:rPr lang="en-US" smtClean="0"/>
              <a:t>43</a:t>
            </a:fld>
            <a:endParaRPr lang="en-US"/>
          </a:p>
        </p:txBody>
      </p:sp>
      <p:pic>
        <p:nvPicPr>
          <p:cNvPr id="6" name="Picture 5">
            <a:extLst>
              <a:ext uri="{FF2B5EF4-FFF2-40B4-BE49-F238E27FC236}">
                <a16:creationId xmlns:a16="http://schemas.microsoft.com/office/drawing/2014/main" id="{6F6A5100-C592-5B77-72B7-E0C2583BD978}"/>
              </a:ext>
            </a:extLst>
          </p:cNvPr>
          <p:cNvPicPr>
            <a:picLocks noChangeAspect="1"/>
          </p:cNvPicPr>
          <p:nvPr/>
        </p:nvPicPr>
        <p:blipFill>
          <a:blip r:embed="rId3"/>
          <a:stretch>
            <a:fillRect/>
          </a:stretch>
        </p:blipFill>
        <p:spPr>
          <a:xfrm>
            <a:off x="6648352" y="1878888"/>
            <a:ext cx="3987800" cy="3873500"/>
          </a:xfrm>
          <a:prstGeom prst="rect">
            <a:avLst/>
          </a:prstGeom>
        </p:spPr>
      </p:pic>
    </p:spTree>
    <p:extLst>
      <p:ext uri="{BB962C8B-B14F-4D97-AF65-F5344CB8AC3E}">
        <p14:creationId xmlns:p14="http://schemas.microsoft.com/office/powerpoint/2010/main" val="747160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B9162EB9-35A4-8CB8-3A65-44ED7A59ACA3}"/>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DEB423C7-EEB7-AE69-702B-50F1ECEEC779}"/>
              </a:ext>
            </a:extLst>
          </p:cNvPr>
          <p:cNvSpPr>
            <a:spLocks noGrp="1"/>
          </p:cNvSpPr>
          <p:nvPr>
            <p:ph type="title"/>
          </p:nvPr>
        </p:nvSpPr>
        <p:spPr/>
        <p:txBody>
          <a:bodyPr>
            <a:normAutofit/>
          </a:bodyPr>
          <a:lstStyle/>
          <a:p>
            <a:r>
              <a:rPr lang="en-US" dirty="0"/>
              <a:t>Backpropagation is a gradient estimation method</a:t>
            </a:r>
          </a:p>
        </p:txBody>
      </p:sp>
      <p:sp>
        <p:nvSpPr>
          <p:cNvPr id="4" name="Content Placeholder 3">
            <a:extLst>
              <a:ext uri="{FF2B5EF4-FFF2-40B4-BE49-F238E27FC236}">
                <a16:creationId xmlns:a16="http://schemas.microsoft.com/office/drawing/2014/main" id="{AD836524-910A-4CBC-94E8-EFA90100DA09}"/>
              </a:ext>
            </a:extLst>
          </p:cNvPr>
          <p:cNvSpPr>
            <a:spLocks noGrp="1"/>
          </p:cNvSpPr>
          <p:nvPr>
            <p:ph idx="1"/>
          </p:nvPr>
        </p:nvSpPr>
        <p:spPr/>
        <p:txBody>
          <a:bodyPr>
            <a:normAutofit/>
          </a:bodyPr>
          <a:lstStyle/>
          <a:p>
            <a:r>
              <a:rPr lang="en-US" dirty="0"/>
              <a:t>Backpropagation is a gradient estimation method commonly used for training neural networks to compute the network parameter updates.</a:t>
            </a:r>
          </a:p>
          <a:p>
            <a:endParaRPr lang="en-US" dirty="0"/>
          </a:p>
          <a:p>
            <a:r>
              <a:rPr lang="en-US" dirty="0"/>
              <a:t>Backpropagation tells the model how wrong it was by distributing the error backward through the network.</a:t>
            </a:r>
          </a:p>
          <a:p>
            <a:endParaRPr lang="en-US" dirty="0"/>
          </a:p>
          <a:p>
            <a:r>
              <a:rPr lang="en-US" dirty="0"/>
              <a:t>Gradient Descent uses this information to adjust the model’s weights, making it better at predicting. This process repeats until the model performs well on the data.</a:t>
            </a:r>
            <a:br>
              <a:rPr lang="en-US" dirty="0"/>
            </a:br>
            <a:endParaRPr lang="en-US" dirty="0"/>
          </a:p>
          <a:p>
            <a:endParaRPr lang="en-US" dirty="0"/>
          </a:p>
        </p:txBody>
      </p:sp>
      <p:sp>
        <p:nvSpPr>
          <p:cNvPr id="6" name="Footer Placeholder 4">
            <a:extLst>
              <a:ext uri="{FF2B5EF4-FFF2-40B4-BE49-F238E27FC236}">
                <a16:creationId xmlns:a16="http://schemas.microsoft.com/office/drawing/2014/main" id="{40A5E169-88A6-4730-A23E-44E28E487C58}"/>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6919DA37-AFC6-4465-ADE7-6C47E0A95D16}"/>
              </a:ext>
            </a:extLst>
          </p:cNvPr>
          <p:cNvSpPr>
            <a:spLocks noGrp="1"/>
          </p:cNvSpPr>
          <p:nvPr>
            <p:ph type="sldNum" sz="quarter" idx="12"/>
          </p:nvPr>
        </p:nvSpPr>
        <p:spPr/>
        <p:txBody>
          <a:bodyPr/>
          <a:lstStyle/>
          <a:p>
            <a:fld id="{8E06CFEE-053A-4A40-A88B-A288F0289482}" type="slidenum">
              <a:rPr lang="en-US" smtClean="0"/>
              <a:t>44</a:t>
            </a:fld>
            <a:endParaRPr lang="en-US"/>
          </a:p>
        </p:txBody>
      </p:sp>
    </p:spTree>
    <p:extLst>
      <p:ext uri="{BB962C8B-B14F-4D97-AF65-F5344CB8AC3E}">
        <p14:creationId xmlns:p14="http://schemas.microsoft.com/office/powerpoint/2010/main" val="2430655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828A641-52C5-D67A-1F41-726F337B247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F71296F-81F8-40A1-B292-109BF306CAF7}"/>
              </a:ext>
            </a:extLst>
          </p:cNvPr>
          <p:cNvSpPr txBox="1"/>
          <p:nvPr/>
        </p:nvSpPr>
        <p:spPr>
          <a:xfrm>
            <a:off x="4690320" y="916140"/>
            <a:ext cx="6858000" cy="923330"/>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t>Forward Pass</a:t>
            </a:r>
            <a:endParaRPr lang="en-US" dirty="0"/>
          </a:p>
          <a:p>
            <a:r>
              <a:rPr lang="en-US" dirty="0"/>
              <a:t>The input data goes through the network, layer by layer, to produce an output (prediction).</a:t>
            </a:r>
          </a:p>
        </p:txBody>
      </p:sp>
      <p:sp>
        <p:nvSpPr>
          <p:cNvPr id="8" name="TextBox 7">
            <a:extLst>
              <a:ext uri="{FF2B5EF4-FFF2-40B4-BE49-F238E27FC236}">
                <a16:creationId xmlns:a16="http://schemas.microsoft.com/office/drawing/2014/main" id="{F9303159-240E-3016-4650-AA9276CDD5B6}"/>
              </a:ext>
            </a:extLst>
          </p:cNvPr>
          <p:cNvSpPr txBox="1"/>
          <p:nvPr/>
        </p:nvSpPr>
        <p:spPr>
          <a:xfrm>
            <a:off x="4689673" y="2274946"/>
            <a:ext cx="6858000" cy="914400"/>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t>Calculate Error</a:t>
            </a:r>
            <a:endParaRPr lang="en-US" dirty="0"/>
          </a:p>
          <a:p>
            <a:r>
              <a:rPr lang="en-US" dirty="0"/>
              <a:t>The difference between the predicted output and the actual target value is calculated. This is called the </a:t>
            </a:r>
            <a:r>
              <a:rPr lang="en-US" b="1" dirty="0"/>
              <a:t>loss</a:t>
            </a:r>
            <a:r>
              <a:rPr lang="en-US" dirty="0"/>
              <a:t> or </a:t>
            </a:r>
            <a:r>
              <a:rPr lang="en-US" b="1" dirty="0"/>
              <a:t>error</a:t>
            </a:r>
            <a:r>
              <a:rPr lang="en-US" dirty="0"/>
              <a:t>.</a:t>
            </a:r>
          </a:p>
        </p:txBody>
      </p:sp>
      <p:sp>
        <p:nvSpPr>
          <p:cNvPr id="11" name="TextBox 10">
            <a:extLst>
              <a:ext uri="{FF2B5EF4-FFF2-40B4-BE49-F238E27FC236}">
                <a16:creationId xmlns:a16="http://schemas.microsoft.com/office/drawing/2014/main" id="{C9B36779-B16E-E7D4-112A-814C2C994440}"/>
              </a:ext>
            </a:extLst>
          </p:cNvPr>
          <p:cNvSpPr txBox="1"/>
          <p:nvPr/>
        </p:nvSpPr>
        <p:spPr>
          <a:xfrm>
            <a:off x="4701248" y="3599815"/>
            <a:ext cx="6858000" cy="1188720"/>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t>Backward Pass</a:t>
            </a:r>
            <a:endParaRPr lang="en-US" dirty="0"/>
          </a:p>
          <a:p>
            <a:r>
              <a:rPr lang="en-US" b="0" i="0" u="none" strike="noStrike" dirty="0">
                <a:solidFill>
                  <a:srgbClr val="000000"/>
                </a:solidFill>
                <a:effectLst/>
              </a:rPr>
              <a:t>Backpropagation starts at the output layer and moves backward through the network, calculating how much each weight contributed to the error and how to adjust them to improve predictions.</a:t>
            </a:r>
            <a:endParaRPr lang="en-US" dirty="0"/>
          </a:p>
        </p:txBody>
      </p:sp>
      <p:sp>
        <p:nvSpPr>
          <p:cNvPr id="21" name="Title 2">
            <a:extLst>
              <a:ext uri="{FF2B5EF4-FFF2-40B4-BE49-F238E27FC236}">
                <a16:creationId xmlns:a16="http://schemas.microsoft.com/office/drawing/2014/main" id="{B9CFEF9C-E92D-76A0-6DB2-E02347925B99}"/>
              </a:ext>
            </a:extLst>
          </p:cNvPr>
          <p:cNvSpPr>
            <a:spLocks noGrp="1"/>
          </p:cNvSpPr>
          <p:nvPr>
            <p:ph type="title"/>
          </p:nvPr>
        </p:nvSpPr>
        <p:spPr/>
        <p:txBody>
          <a:bodyPr>
            <a:normAutofit/>
          </a:bodyPr>
          <a:lstStyle/>
          <a:p>
            <a:r>
              <a:rPr lang="en-US" dirty="0"/>
              <a:t>Backpropagation</a:t>
            </a:r>
          </a:p>
        </p:txBody>
      </p:sp>
      <p:sp>
        <p:nvSpPr>
          <p:cNvPr id="16" name="Footer Placeholder 4">
            <a:extLst>
              <a:ext uri="{FF2B5EF4-FFF2-40B4-BE49-F238E27FC236}">
                <a16:creationId xmlns:a16="http://schemas.microsoft.com/office/drawing/2014/main" id="{B670DCC2-46B8-41B7-AEEA-7F4A175A5686}"/>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7193232C-7629-4CE1-8B3C-284FC2B69731}"/>
              </a:ext>
            </a:extLst>
          </p:cNvPr>
          <p:cNvSpPr>
            <a:spLocks noGrp="1"/>
          </p:cNvSpPr>
          <p:nvPr>
            <p:ph type="sldNum" sz="quarter" idx="12"/>
          </p:nvPr>
        </p:nvSpPr>
        <p:spPr/>
        <p:txBody>
          <a:bodyPr/>
          <a:lstStyle/>
          <a:p>
            <a:fld id="{8E06CFEE-053A-4A40-A88B-A288F0289482}" type="slidenum">
              <a:rPr lang="en-US" smtClean="0"/>
              <a:t>45</a:t>
            </a:fld>
            <a:endParaRPr lang="en-US"/>
          </a:p>
        </p:txBody>
      </p:sp>
      <p:pic>
        <p:nvPicPr>
          <p:cNvPr id="7170" name="Picture 2" descr="A Comprehensive Guide to the Backpropagation Algorithm in Neural Networks">
            <a:extLst>
              <a:ext uri="{FF2B5EF4-FFF2-40B4-BE49-F238E27FC236}">
                <a16:creationId xmlns:a16="http://schemas.microsoft.com/office/drawing/2014/main" id="{15E913F4-5892-5673-E5DF-6042A461E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60" y="1901228"/>
            <a:ext cx="3820355" cy="3644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C3F204F-3104-8A62-43E8-C30427668CA5}"/>
              </a:ext>
            </a:extLst>
          </p:cNvPr>
          <p:cNvSpPr txBox="1"/>
          <p:nvPr/>
        </p:nvSpPr>
        <p:spPr>
          <a:xfrm>
            <a:off x="4689673" y="5233893"/>
            <a:ext cx="6858000" cy="923330"/>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t>Update Weights (with Gradient Descent)</a:t>
            </a:r>
            <a:endParaRPr lang="en-US" dirty="0"/>
          </a:p>
          <a:p>
            <a:r>
              <a:rPr lang="en-US" dirty="0"/>
              <a:t>The weights are updated using </a:t>
            </a:r>
            <a:r>
              <a:rPr lang="en-US" b="1" dirty="0"/>
              <a:t>gradient descent</a:t>
            </a:r>
            <a:r>
              <a:rPr lang="en-US" dirty="0"/>
              <a:t>, which moves the weights in a direction that reduces the error. </a:t>
            </a:r>
          </a:p>
        </p:txBody>
      </p:sp>
      <p:sp>
        <p:nvSpPr>
          <p:cNvPr id="15" name="Down Arrow 14">
            <a:extLst>
              <a:ext uri="{FF2B5EF4-FFF2-40B4-BE49-F238E27FC236}">
                <a16:creationId xmlns:a16="http://schemas.microsoft.com/office/drawing/2014/main" id="{71229AD4-2DC2-DE6F-5581-70F951DED3CE}"/>
              </a:ext>
            </a:extLst>
          </p:cNvPr>
          <p:cNvSpPr/>
          <p:nvPr/>
        </p:nvSpPr>
        <p:spPr>
          <a:xfrm>
            <a:off x="7940873" y="1844548"/>
            <a:ext cx="274320" cy="365760"/>
          </a:xfrm>
          <a:prstGeom prst="downArrow">
            <a:avLst/>
          </a:prstGeom>
          <a:solidFill>
            <a:schemeClr val="accent1"/>
          </a:solid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Down Arrow 14">
            <a:extLst>
              <a:ext uri="{FF2B5EF4-FFF2-40B4-BE49-F238E27FC236}">
                <a16:creationId xmlns:a16="http://schemas.microsoft.com/office/drawing/2014/main" id="{EA1814E0-B985-46C0-8073-2670FD37AC78}"/>
              </a:ext>
            </a:extLst>
          </p:cNvPr>
          <p:cNvSpPr/>
          <p:nvPr/>
        </p:nvSpPr>
        <p:spPr>
          <a:xfrm>
            <a:off x="7993088" y="3177555"/>
            <a:ext cx="274320" cy="365760"/>
          </a:xfrm>
          <a:prstGeom prst="downArrow">
            <a:avLst/>
          </a:prstGeom>
          <a:solidFill>
            <a:schemeClr val="accent1"/>
          </a:solid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Down Arrow 14">
            <a:extLst>
              <a:ext uri="{FF2B5EF4-FFF2-40B4-BE49-F238E27FC236}">
                <a16:creationId xmlns:a16="http://schemas.microsoft.com/office/drawing/2014/main" id="{EAFCD34B-18A2-4419-9604-A69C09AE9D84}"/>
              </a:ext>
            </a:extLst>
          </p:cNvPr>
          <p:cNvSpPr/>
          <p:nvPr/>
        </p:nvSpPr>
        <p:spPr>
          <a:xfrm>
            <a:off x="7978681" y="4792893"/>
            <a:ext cx="274320" cy="365760"/>
          </a:xfrm>
          <a:prstGeom prst="downArrow">
            <a:avLst/>
          </a:prstGeom>
          <a:solidFill>
            <a:schemeClr val="accent1"/>
          </a:solid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86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2" grpId="0" animBg="1"/>
      <p:bldP spid="15" grpId="0" animBg="1"/>
      <p:bldP spid="17"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AC246037-BF48-7008-A0DC-28666DC32E00}"/>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C9B51120-748B-AA80-C9E6-E58FD9B6E8FA}"/>
              </a:ext>
            </a:extLst>
          </p:cNvPr>
          <p:cNvSpPr>
            <a:spLocks noGrp="1"/>
          </p:cNvSpPr>
          <p:nvPr>
            <p:ph type="title"/>
          </p:nvPr>
        </p:nvSpPr>
        <p:spPr/>
        <p:txBody>
          <a:bodyPr>
            <a:normAutofit/>
          </a:bodyPr>
          <a:lstStyle/>
          <a:p>
            <a:r>
              <a:rPr lang="en-US" dirty="0"/>
              <a:t>Dropout learning is a regularization technique</a:t>
            </a:r>
          </a:p>
        </p:txBody>
      </p:sp>
      <p:sp>
        <p:nvSpPr>
          <p:cNvPr id="5" name="Content Placeholder 4">
            <a:extLst>
              <a:ext uri="{FF2B5EF4-FFF2-40B4-BE49-F238E27FC236}">
                <a16:creationId xmlns:a16="http://schemas.microsoft.com/office/drawing/2014/main" id="{45561609-B95B-4E4B-AD59-B78D3D963EAF}"/>
              </a:ext>
            </a:extLst>
          </p:cNvPr>
          <p:cNvSpPr>
            <a:spLocks noGrp="1"/>
          </p:cNvSpPr>
          <p:nvPr>
            <p:ph idx="1"/>
          </p:nvPr>
        </p:nvSpPr>
        <p:spPr/>
        <p:txBody>
          <a:bodyPr>
            <a:normAutofit/>
          </a:bodyPr>
          <a:lstStyle/>
          <a:p>
            <a:r>
              <a:rPr lang="en-US" sz="2000" dirty="0"/>
              <a:t>Dropout learning is a regularization technique used in neural networks to prevent overfitting. </a:t>
            </a:r>
          </a:p>
          <a:p>
            <a:r>
              <a:rPr lang="en-US" sz="2000" dirty="0"/>
              <a:t>It works by randomly "dropping out” neurons during training.</a:t>
            </a:r>
          </a:p>
          <a:p>
            <a:r>
              <a:rPr lang="en-US" sz="2000" b="1" dirty="0">
                <a:solidFill>
                  <a:schemeClr val="accent1"/>
                </a:solidFill>
              </a:rPr>
              <a:t>Prevents overfitting: </a:t>
            </a:r>
            <a:r>
              <a:rPr lang="en-US" sz="2000" dirty="0"/>
              <a:t>In a standard neural network, neurons can become highly dependent on specific other neurons, leading to overfitting, where the model performs well on training data but poorly on new, unseen data. Dropout forces the network to learn more robust features by ensuring that no one neuron or set of neurons can dominate the learning process.</a:t>
            </a:r>
          </a:p>
          <a:p>
            <a:r>
              <a:rPr lang="en-US" sz="2000" b="1" dirty="0">
                <a:solidFill>
                  <a:schemeClr val="accent1"/>
                </a:solidFill>
              </a:rPr>
              <a:t>Improves generalization: </a:t>
            </a:r>
            <a:r>
              <a:rPr lang="en-US" sz="2000" dirty="0"/>
              <a:t>By training the network in a way where neurons are randomly excluded, dropout forces the network to adapt and learn more general patterns, rather than memorizing the training data.</a:t>
            </a:r>
          </a:p>
          <a:p>
            <a:endParaRPr lang="en-US" sz="2000" dirty="0"/>
          </a:p>
        </p:txBody>
      </p:sp>
      <p:sp>
        <p:nvSpPr>
          <p:cNvPr id="6" name="Footer Placeholder 4">
            <a:extLst>
              <a:ext uri="{FF2B5EF4-FFF2-40B4-BE49-F238E27FC236}">
                <a16:creationId xmlns:a16="http://schemas.microsoft.com/office/drawing/2014/main" id="{8CC665A1-1038-4472-8C10-53A7D5643ACA}"/>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4" name="Slide Number Placeholder 3">
            <a:extLst>
              <a:ext uri="{FF2B5EF4-FFF2-40B4-BE49-F238E27FC236}">
                <a16:creationId xmlns:a16="http://schemas.microsoft.com/office/drawing/2014/main" id="{1BF0B38B-1223-43DE-813F-11C4FDEB2CB7}"/>
              </a:ext>
            </a:extLst>
          </p:cNvPr>
          <p:cNvSpPr>
            <a:spLocks noGrp="1"/>
          </p:cNvSpPr>
          <p:nvPr>
            <p:ph type="sldNum" sz="quarter" idx="12"/>
          </p:nvPr>
        </p:nvSpPr>
        <p:spPr/>
        <p:txBody>
          <a:bodyPr/>
          <a:lstStyle/>
          <a:p>
            <a:fld id="{8E06CFEE-053A-4A40-A88B-A288F0289482}" type="slidenum">
              <a:rPr lang="en-US" smtClean="0"/>
              <a:t>46</a:t>
            </a:fld>
            <a:endParaRPr lang="en-US"/>
          </a:p>
        </p:txBody>
      </p:sp>
    </p:spTree>
    <p:extLst>
      <p:ext uri="{BB962C8B-B14F-4D97-AF65-F5344CB8AC3E}">
        <p14:creationId xmlns:p14="http://schemas.microsoft.com/office/powerpoint/2010/main" val="1736345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84C7761-B0B9-3C28-6C50-CB1958F83CD5}"/>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A1FF8AC7-D72D-9FBD-8B07-275DD175FD4B}"/>
              </a:ext>
            </a:extLst>
          </p:cNvPr>
          <p:cNvSpPr>
            <a:spLocks noGrp="1"/>
          </p:cNvSpPr>
          <p:nvPr>
            <p:ph type="title"/>
          </p:nvPr>
        </p:nvSpPr>
        <p:spPr/>
        <p:txBody>
          <a:bodyPr>
            <a:normAutofit/>
          </a:bodyPr>
          <a:lstStyle/>
          <a:p>
            <a:r>
              <a:rPr lang="en-US" dirty="0"/>
              <a:t>The dropout rate is the probability of dropping a neuron</a:t>
            </a:r>
          </a:p>
        </p:txBody>
      </p:sp>
      <p:sp>
        <p:nvSpPr>
          <p:cNvPr id="5" name="Content Placeholder 4">
            <a:extLst>
              <a:ext uri="{FF2B5EF4-FFF2-40B4-BE49-F238E27FC236}">
                <a16:creationId xmlns:a16="http://schemas.microsoft.com/office/drawing/2014/main" id="{413CE4F4-4692-40F0-924E-27884FD54B61}"/>
              </a:ext>
            </a:extLst>
          </p:cNvPr>
          <p:cNvSpPr>
            <a:spLocks noGrp="1"/>
          </p:cNvSpPr>
          <p:nvPr>
            <p:ph idx="1"/>
          </p:nvPr>
        </p:nvSpPr>
        <p:spPr/>
        <p:txBody>
          <a:bodyPr/>
          <a:lstStyle/>
          <a:p>
            <a:r>
              <a:rPr lang="en-US" dirty="0"/>
              <a:t>A typical dropout rate is between 0.2 and 0.5.</a:t>
            </a:r>
          </a:p>
          <a:p>
            <a:r>
              <a:rPr lang="en-US" dirty="0"/>
              <a:t> For example, a dropout rate of 0.5 means half of the neurons in a layer will be randomly deactivated during each training iteration.</a:t>
            </a:r>
          </a:p>
        </p:txBody>
      </p:sp>
      <p:sp>
        <p:nvSpPr>
          <p:cNvPr id="6" name="Footer Placeholder 4">
            <a:extLst>
              <a:ext uri="{FF2B5EF4-FFF2-40B4-BE49-F238E27FC236}">
                <a16:creationId xmlns:a16="http://schemas.microsoft.com/office/drawing/2014/main" id="{7ECDA516-B8D9-497C-A068-9F148F3163E8}"/>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4" name="Slide Number Placeholder 3">
            <a:extLst>
              <a:ext uri="{FF2B5EF4-FFF2-40B4-BE49-F238E27FC236}">
                <a16:creationId xmlns:a16="http://schemas.microsoft.com/office/drawing/2014/main" id="{EC6662FB-9B4F-4F7E-81D1-DB3814CEA6AF}"/>
              </a:ext>
            </a:extLst>
          </p:cNvPr>
          <p:cNvSpPr>
            <a:spLocks noGrp="1"/>
          </p:cNvSpPr>
          <p:nvPr>
            <p:ph type="sldNum" sz="quarter" idx="12"/>
          </p:nvPr>
        </p:nvSpPr>
        <p:spPr/>
        <p:txBody>
          <a:bodyPr/>
          <a:lstStyle/>
          <a:p>
            <a:fld id="{8E06CFEE-053A-4A40-A88B-A288F0289482}" type="slidenum">
              <a:rPr lang="en-US" smtClean="0"/>
              <a:t>47</a:t>
            </a:fld>
            <a:endParaRPr lang="en-US"/>
          </a:p>
        </p:txBody>
      </p:sp>
      <p:pic>
        <p:nvPicPr>
          <p:cNvPr id="3" name="Picture 2">
            <a:extLst>
              <a:ext uri="{FF2B5EF4-FFF2-40B4-BE49-F238E27FC236}">
                <a16:creationId xmlns:a16="http://schemas.microsoft.com/office/drawing/2014/main" id="{BDA95ABF-DC23-E322-AD86-CF67F14AF171}"/>
              </a:ext>
            </a:extLst>
          </p:cNvPr>
          <p:cNvPicPr>
            <a:picLocks noChangeAspect="1"/>
          </p:cNvPicPr>
          <p:nvPr/>
        </p:nvPicPr>
        <p:blipFill>
          <a:blip r:embed="rId3"/>
          <a:stretch>
            <a:fillRect/>
          </a:stretch>
        </p:blipFill>
        <p:spPr>
          <a:xfrm>
            <a:off x="2819400" y="3662540"/>
            <a:ext cx="6553200" cy="1879600"/>
          </a:xfrm>
          <a:prstGeom prst="rect">
            <a:avLst/>
          </a:prstGeom>
        </p:spPr>
      </p:pic>
    </p:spTree>
    <p:extLst>
      <p:ext uri="{BB962C8B-B14F-4D97-AF65-F5344CB8AC3E}">
        <p14:creationId xmlns:p14="http://schemas.microsoft.com/office/powerpoint/2010/main" val="3470502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Default data</a:t>
            </a:r>
          </a:p>
        </p:txBody>
      </p:sp>
      <p:sp>
        <p:nvSpPr>
          <p:cNvPr id="3" name="Content Placeholder 2">
            <a:extLst>
              <a:ext uri="{FF2B5EF4-FFF2-40B4-BE49-F238E27FC236}">
                <a16:creationId xmlns:a16="http://schemas.microsoft.com/office/drawing/2014/main" id="{6FCEF26E-35EE-4067-B712-3BC0694E0A6E}"/>
              </a:ext>
            </a:extLst>
          </p:cNvPr>
          <p:cNvSpPr>
            <a:spLocks noGrp="1"/>
          </p:cNvSpPr>
          <p:nvPr>
            <p:ph idx="1"/>
          </p:nvPr>
        </p:nvSpPr>
        <p:spPr/>
        <p:txBody>
          <a:bodyPr/>
          <a:lstStyle/>
          <a:p>
            <a:r>
              <a:rPr lang="en-US" dirty="0"/>
              <a:t>Dataset: default from ISLP package​</a:t>
            </a:r>
          </a:p>
          <a:p>
            <a:r>
              <a:rPr lang="en-US" dirty="0"/>
              <a:t>Predict default status of customers on their credit card payment</a:t>
            </a:r>
          </a:p>
          <a:p>
            <a:r>
              <a:rPr lang="en-US" dirty="0"/>
              <a:t>Variables:</a:t>
            </a:r>
          </a:p>
          <a:p>
            <a:pPr lvl="1"/>
            <a:r>
              <a:rPr lang="en-US" b="1" dirty="0">
                <a:solidFill>
                  <a:schemeClr val="accent1"/>
                </a:solidFill>
              </a:rPr>
              <a:t>student</a:t>
            </a:r>
            <a:r>
              <a:rPr lang="en-US" b="1" dirty="0"/>
              <a:t>: </a:t>
            </a:r>
            <a:r>
              <a:rPr lang="en-US" dirty="0"/>
              <a:t>Indicates whether the customer is a student.</a:t>
            </a:r>
          </a:p>
          <a:p>
            <a:pPr lvl="1"/>
            <a:r>
              <a:rPr lang="en-US" b="1" dirty="0">
                <a:solidFill>
                  <a:schemeClr val="accent1"/>
                </a:solidFill>
              </a:rPr>
              <a:t>balance</a:t>
            </a:r>
            <a:r>
              <a:rPr lang="en-US" b="1" dirty="0"/>
              <a:t>: </a:t>
            </a:r>
            <a:r>
              <a:rPr lang="en-US" dirty="0"/>
              <a:t>The average balance on the customer’s credit card in USD.</a:t>
            </a:r>
          </a:p>
          <a:p>
            <a:pPr lvl="1"/>
            <a:r>
              <a:rPr lang="en-US" b="1" dirty="0">
                <a:solidFill>
                  <a:schemeClr val="accent1"/>
                </a:solidFill>
              </a:rPr>
              <a:t>income</a:t>
            </a:r>
            <a:r>
              <a:rPr lang="en-US" b="1" dirty="0"/>
              <a:t>: </a:t>
            </a:r>
            <a:r>
              <a:rPr lang="en-US" dirty="0"/>
              <a:t>The annual income of the customer in thousands of dollars.</a:t>
            </a:r>
          </a:p>
          <a:p>
            <a:pPr lvl="1"/>
            <a:r>
              <a:rPr lang="en-US" b="1" dirty="0">
                <a:solidFill>
                  <a:schemeClr val="accent2"/>
                </a:solidFill>
              </a:rPr>
              <a:t>default (Target): </a:t>
            </a:r>
            <a:r>
              <a:rPr lang="en-US" dirty="0"/>
              <a:t>Indicates whether the customer defaulted on their credit card payment.</a:t>
            </a:r>
          </a:p>
          <a:p>
            <a:pPr lvl="1"/>
            <a:endParaRPr lang="en-US" dirty="0"/>
          </a:p>
        </p:txBody>
      </p:sp>
      <p:sp>
        <p:nvSpPr>
          <p:cNvPr id="5" name="Footer Placeholder 4">
            <a:extLst>
              <a:ext uri="{FF2B5EF4-FFF2-40B4-BE49-F238E27FC236}">
                <a16:creationId xmlns:a16="http://schemas.microsoft.com/office/drawing/2014/main" id="{FA11B77B-3E42-406F-854E-FC3F34FCDF37}"/>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A55CB1EE-913D-4613-8F3B-FE9BB795BCA6}"/>
              </a:ext>
            </a:extLst>
          </p:cNvPr>
          <p:cNvSpPr>
            <a:spLocks noGrp="1"/>
          </p:cNvSpPr>
          <p:nvPr>
            <p:ph type="sldNum" sz="quarter" idx="12"/>
          </p:nvPr>
        </p:nvSpPr>
        <p:spPr/>
        <p:txBody>
          <a:bodyPr/>
          <a:lstStyle/>
          <a:p>
            <a:fld id="{8E06CFEE-053A-4A40-A88B-A288F0289482}" type="slidenum">
              <a:rPr lang="en-US" smtClean="0"/>
              <a:t>48</a:t>
            </a:fld>
            <a:endParaRPr lang="en-US"/>
          </a:p>
        </p:txBody>
      </p:sp>
    </p:spTree>
    <p:extLst>
      <p:ext uri="{BB962C8B-B14F-4D97-AF65-F5344CB8AC3E}">
        <p14:creationId xmlns:p14="http://schemas.microsoft.com/office/powerpoint/2010/main" val="2343164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0303-BCBE-447B-88CD-A21BD930FD41}"/>
              </a:ext>
            </a:extLst>
          </p:cNvPr>
          <p:cNvSpPr>
            <a:spLocks noGrp="1"/>
          </p:cNvSpPr>
          <p:nvPr>
            <p:ph type="title"/>
          </p:nvPr>
        </p:nvSpPr>
        <p:spPr/>
        <p:txBody>
          <a:bodyPr/>
          <a:lstStyle/>
          <a:p>
            <a:r>
              <a:rPr lang="en-US" dirty="0"/>
              <a:t>ML paradigm to evaluate model performance</a:t>
            </a:r>
          </a:p>
        </p:txBody>
      </p:sp>
      <p:sp>
        <p:nvSpPr>
          <p:cNvPr id="3" name="Content Placeholder 2">
            <a:extLst>
              <a:ext uri="{FF2B5EF4-FFF2-40B4-BE49-F238E27FC236}">
                <a16:creationId xmlns:a16="http://schemas.microsoft.com/office/drawing/2014/main" id="{430A4929-FB47-4486-B655-A97119FD6EBD}"/>
              </a:ext>
            </a:extLst>
          </p:cNvPr>
          <p:cNvSpPr>
            <a:spLocks noGrp="1"/>
          </p:cNvSpPr>
          <p:nvPr>
            <p:ph idx="1"/>
          </p:nvPr>
        </p:nvSpPr>
        <p:spPr/>
        <p:txBody>
          <a:bodyPr/>
          <a:lstStyle/>
          <a:p>
            <a:r>
              <a:rPr lang="en-US" b="1" dirty="0">
                <a:solidFill>
                  <a:schemeClr val="accent1"/>
                </a:solidFill>
              </a:rPr>
              <a:t>Test Error</a:t>
            </a:r>
            <a:r>
              <a:rPr lang="en-US" dirty="0"/>
              <a:t>: average error that results from using a machine learning method to predict the response on data that was not used in training the method</a:t>
            </a:r>
          </a:p>
          <a:p>
            <a:r>
              <a:rPr lang="en-US" dirty="0"/>
              <a:t>Models are built to do well on the data they’ve been fed. We want to ensure they also do well on data they haven’t encountered.</a:t>
            </a:r>
          </a:p>
          <a:p>
            <a:endParaRPr lang="en-US" dirty="0"/>
          </a:p>
        </p:txBody>
      </p:sp>
      <p:sp>
        <p:nvSpPr>
          <p:cNvPr id="4" name="Footer Placeholder 3">
            <a:extLst>
              <a:ext uri="{FF2B5EF4-FFF2-40B4-BE49-F238E27FC236}">
                <a16:creationId xmlns:a16="http://schemas.microsoft.com/office/drawing/2014/main" id="{A56AA749-62AE-4E6D-8E72-D49C259E05DF}"/>
              </a:ext>
            </a:extLst>
          </p:cNvPr>
          <p:cNvSpPr>
            <a:spLocks noGrp="1"/>
          </p:cNvSpPr>
          <p:nvPr>
            <p:ph type="ftr" sz="quarter" idx="11"/>
          </p:nvPr>
        </p:nvSpPr>
        <p:spPr/>
        <p:txBody>
          <a:bodyPr/>
          <a:lstStyle/>
          <a:p>
            <a:pPr>
              <a:defRPr/>
            </a:pPr>
            <a:r>
              <a:rPr lang="en-US" sz="1000" dirty="0">
                <a:solidFill>
                  <a:srgbClr val="861F41"/>
                </a:solidFill>
              </a:rPr>
              <a:t>Deep Learning</a:t>
            </a:r>
          </a:p>
        </p:txBody>
      </p:sp>
      <p:sp>
        <p:nvSpPr>
          <p:cNvPr id="5" name="Slide Number Placeholder 4">
            <a:extLst>
              <a:ext uri="{FF2B5EF4-FFF2-40B4-BE49-F238E27FC236}">
                <a16:creationId xmlns:a16="http://schemas.microsoft.com/office/drawing/2014/main" id="{8C6072E9-19FF-412C-B186-2BE94FD555E3}"/>
              </a:ext>
            </a:extLst>
          </p:cNvPr>
          <p:cNvSpPr>
            <a:spLocks noGrp="1"/>
          </p:cNvSpPr>
          <p:nvPr>
            <p:ph type="sldNum" sz="quarter" idx="12"/>
          </p:nvPr>
        </p:nvSpPr>
        <p:spPr/>
        <p:txBody>
          <a:bodyPr/>
          <a:lstStyle/>
          <a:p>
            <a:fld id="{8E06CFEE-053A-4A40-A88B-A288F0289482}" type="slidenum">
              <a:rPr lang="en-US" smtClean="0"/>
              <a:t>49</a:t>
            </a:fld>
            <a:endParaRPr lang="en-US"/>
          </a:p>
        </p:txBody>
      </p:sp>
      <p:sp>
        <p:nvSpPr>
          <p:cNvPr id="18" name="Right Arrow 14">
            <a:extLst>
              <a:ext uri="{FF2B5EF4-FFF2-40B4-BE49-F238E27FC236}">
                <a16:creationId xmlns:a16="http://schemas.microsoft.com/office/drawing/2014/main" id="{BFFD891A-493A-4360-AD4A-3D7AA2DF0679}"/>
              </a:ext>
            </a:extLst>
          </p:cNvPr>
          <p:cNvSpPr/>
          <p:nvPr/>
        </p:nvSpPr>
        <p:spPr>
          <a:xfrm>
            <a:off x="6292123" y="4334025"/>
            <a:ext cx="682044" cy="143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20" name="직사각형 18">
            <a:extLst>
              <a:ext uri="{FF2B5EF4-FFF2-40B4-BE49-F238E27FC236}">
                <a16:creationId xmlns:a16="http://schemas.microsoft.com/office/drawing/2014/main" id="{06A12167-B624-4973-BA4B-E3FFC77D46E8}"/>
              </a:ext>
            </a:extLst>
          </p:cNvPr>
          <p:cNvSpPr/>
          <p:nvPr/>
        </p:nvSpPr>
        <p:spPr>
          <a:xfrm>
            <a:off x="1437226" y="3863195"/>
            <a:ext cx="1520148" cy="2090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Whole Sample</a:t>
            </a:r>
            <a:endParaRPr lang="en-US" dirty="0">
              <a:solidFill>
                <a:schemeClr val="accent1"/>
              </a:solidFill>
              <a:latin typeface="Acherus Grotesque" panose="02000505000000020004" pitchFamily="50" charset="0"/>
            </a:endParaRPr>
          </a:p>
        </p:txBody>
      </p:sp>
      <p:sp>
        <p:nvSpPr>
          <p:cNvPr id="21" name="직사각형 10">
            <a:extLst>
              <a:ext uri="{FF2B5EF4-FFF2-40B4-BE49-F238E27FC236}">
                <a16:creationId xmlns:a16="http://schemas.microsoft.com/office/drawing/2014/main" id="{036668A8-BCE5-4C83-986F-67F9F8728319}"/>
              </a:ext>
            </a:extLst>
          </p:cNvPr>
          <p:cNvSpPr/>
          <p:nvPr/>
        </p:nvSpPr>
        <p:spPr>
          <a:xfrm>
            <a:off x="4338794" y="3863195"/>
            <a:ext cx="1964884" cy="98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Training set</a:t>
            </a:r>
          </a:p>
        </p:txBody>
      </p:sp>
      <p:sp>
        <p:nvSpPr>
          <p:cNvPr id="22" name="직사각형 11">
            <a:extLst>
              <a:ext uri="{FF2B5EF4-FFF2-40B4-BE49-F238E27FC236}">
                <a16:creationId xmlns:a16="http://schemas.microsoft.com/office/drawing/2014/main" id="{2543E6EB-6F35-42BF-BD7A-CEC348D1A594}"/>
              </a:ext>
            </a:extLst>
          </p:cNvPr>
          <p:cNvSpPr/>
          <p:nvPr/>
        </p:nvSpPr>
        <p:spPr>
          <a:xfrm>
            <a:off x="4327241" y="4913899"/>
            <a:ext cx="1964883" cy="4879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Validation set</a:t>
            </a:r>
          </a:p>
        </p:txBody>
      </p:sp>
      <p:cxnSp>
        <p:nvCxnSpPr>
          <p:cNvPr id="23" name="직선 화살표 연결선 8">
            <a:extLst>
              <a:ext uri="{FF2B5EF4-FFF2-40B4-BE49-F238E27FC236}">
                <a16:creationId xmlns:a16="http://schemas.microsoft.com/office/drawing/2014/main" id="{31D4CE0E-0F8C-4CF4-87BB-5D5089B6C5D5}"/>
              </a:ext>
            </a:extLst>
          </p:cNvPr>
          <p:cNvCxnSpPr>
            <a:cxnSpLocks/>
            <a:stCxn id="20" idx="3"/>
            <a:endCxn id="21" idx="1"/>
          </p:cNvCxnSpPr>
          <p:nvPr/>
        </p:nvCxnSpPr>
        <p:spPr>
          <a:xfrm flipV="1">
            <a:off x="2957374" y="4356631"/>
            <a:ext cx="1381420" cy="55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8">
            <a:extLst>
              <a:ext uri="{FF2B5EF4-FFF2-40B4-BE49-F238E27FC236}">
                <a16:creationId xmlns:a16="http://schemas.microsoft.com/office/drawing/2014/main" id="{DBCE4AD6-079F-4CB4-AAF2-577A7C2EEC26}"/>
              </a:ext>
            </a:extLst>
          </p:cNvPr>
          <p:cNvCxnSpPr>
            <a:cxnSpLocks/>
            <a:stCxn id="20" idx="3"/>
            <a:endCxn id="22" idx="1"/>
          </p:cNvCxnSpPr>
          <p:nvPr/>
        </p:nvCxnSpPr>
        <p:spPr>
          <a:xfrm>
            <a:off x="2957374" y="4908377"/>
            <a:ext cx="1369867" cy="249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8C376-9C37-47B7-85B4-773C2F43BA06}"/>
              </a:ext>
            </a:extLst>
          </p:cNvPr>
          <p:cNvSpPr txBox="1"/>
          <p:nvPr/>
        </p:nvSpPr>
        <p:spPr>
          <a:xfrm rot="20261230">
            <a:off x="3017828" y="3989097"/>
            <a:ext cx="1234209" cy="830997"/>
          </a:xfrm>
          <a:prstGeom prst="rect">
            <a:avLst/>
          </a:prstGeom>
          <a:noFill/>
          <a:ln>
            <a:noFill/>
            <a:prstDash val="sysDash"/>
          </a:ln>
        </p:spPr>
        <p:txBody>
          <a:bodyPr wrap="square" rtlCol="0">
            <a:spAutoFit/>
          </a:bodyPr>
          <a:lstStyle/>
          <a:p>
            <a:pPr algn="ctr"/>
            <a:r>
              <a:rPr lang="en-US" sz="1600" dirty="0">
                <a:latin typeface="Acherus Grotesque" panose="02000505000000020004" pitchFamily="50" charset="0"/>
              </a:rPr>
              <a:t>Randomly </a:t>
            </a:r>
          </a:p>
          <a:p>
            <a:pPr algn="ctr"/>
            <a:r>
              <a:rPr lang="en-US" sz="1600" dirty="0">
                <a:latin typeface="Acherus Grotesque" panose="02000505000000020004" pitchFamily="50" charset="0"/>
              </a:rPr>
              <a:t>divide</a:t>
            </a:r>
          </a:p>
        </p:txBody>
      </p:sp>
      <p:sp>
        <p:nvSpPr>
          <p:cNvPr id="26" name="Oval 25">
            <a:extLst>
              <a:ext uri="{FF2B5EF4-FFF2-40B4-BE49-F238E27FC236}">
                <a16:creationId xmlns:a16="http://schemas.microsoft.com/office/drawing/2014/main" id="{F09A9146-6345-4C9D-A1B8-6FA5F53DFD3D}"/>
              </a:ext>
            </a:extLst>
          </p:cNvPr>
          <p:cNvSpPr/>
          <p:nvPr/>
        </p:nvSpPr>
        <p:spPr>
          <a:xfrm>
            <a:off x="7043608" y="4094915"/>
            <a:ext cx="1740585" cy="627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Model</a:t>
            </a:r>
          </a:p>
        </p:txBody>
      </p:sp>
      <p:sp>
        <p:nvSpPr>
          <p:cNvPr id="27" name="Bent Arrow 17">
            <a:extLst>
              <a:ext uri="{FF2B5EF4-FFF2-40B4-BE49-F238E27FC236}">
                <a16:creationId xmlns:a16="http://schemas.microsoft.com/office/drawing/2014/main" id="{8A306E43-693D-483B-B1E9-AF5E6E979D83}"/>
              </a:ext>
            </a:extLst>
          </p:cNvPr>
          <p:cNvSpPr/>
          <p:nvPr/>
        </p:nvSpPr>
        <p:spPr>
          <a:xfrm rot="10800000">
            <a:off x="6373918" y="4763749"/>
            <a:ext cx="1538769" cy="567590"/>
          </a:xfrm>
          <a:prstGeom prst="ben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28" name="TextBox 27">
            <a:extLst>
              <a:ext uri="{FF2B5EF4-FFF2-40B4-BE49-F238E27FC236}">
                <a16:creationId xmlns:a16="http://schemas.microsoft.com/office/drawing/2014/main" id="{BC0FCB9E-26B0-4F92-8FA4-DC7344DCC4B6}"/>
              </a:ext>
            </a:extLst>
          </p:cNvPr>
          <p:cNvSpPr txBox="1"/>
          <p:nvPr/>
        </p:nvSpPr>
        <p:spPr>
          <a:xfrm>
            <a:off x="6684445" y="4034402"/>
            <a:ext cx="506713" cy="307777"/>
          </a:xfrm>
          <a:prstGeom prst="rect">
            <a:avLst/>
          </a:prstGeom>
          <a:noFill/>
        </p:spPr>
        <p:txBody>
          <a:bodyPr wrap="square" rtlCol="0">
            <a:spAutoFit/>
          </a:bodyPr>
          <a:lstStyle/>
          <a:p>
            <a:r>
              <a:rPr lang="en-US" dirty="0">
                <a:latin typeface="Acherus Grotesque" panose="02000505000000020004" pitchFamily="50" charset="0"/>
              </a:rPr>
              <a:t>Fit</a:t>
            </a:r>
          </a:p>
        </p:txBody>
      </p:sp>
      <p:sp>
        <p:nvSpPr>
          <p:cNvPr id="29" name="TextBox 28">
            <a:extLst>
              <a:ext uri="{FF2B5EF4-FFF2-40B4-BE49-F238E27FC236}">
                <a16:creationId xmlns:a16="http://schemas.microsoft.com/office/drawing/2014/main" id="{468A0925-9DB7-43AF-8950-45D265D87743}"/>
              </a:ext>
            </a:extLst>
          </p:cNvPr>
          <p:cNvSpPr txBox="1"/>
          <p:nvPr/>
        </p:nvSpPr>
        <p:spPr>
          <a:xfrm>
            <a:off x="6865795" y="4813009"/>
            <a:ext cx="1193172" cy="307777"/>
          </a:xfrm>
          <a:prstGeom prst="rect">
            <a:avLst/>
          </a:prstGeom>
          <a:noFill/>
        </p:spPr>
        <p:txBody>
          <a:bodyPr wrap="square" rtlCol="0">
            <a:spAutoFit/>
          </a:bodyPr>
          <a:lstStyle/>
          <a:p>
            <a:r>
              <a:rPr lang="en-US" dirty="0">
                <a:latin typeface="Acherus Grotesque" panose="02000505000000020004" pitchFamily="50" charset="0"/>
              </a:rPr>
              <a:t>Tune</a:t>
            </a:r>
          </a:p>
        </p:txBody>
      </p:sp>
      <p:sp>
        <p:nvSpPr>
          <p:cNvPr id="30" name="직사각형 11">
            <a:extLst>
              <a:ext uri="{FF2B5EF4-FFF2-40B4-BE49-F238E27FC236}">
                <a16:creationId xmlns:a16="http://schemas.microsoft.com/office/drawing/2014/main" id="{D6E7109F-8F4D-4CEE-A1A1-301E1FB88BB1}"/>
              </a:ext>
            </a:extLst>
          </p:cNvPr>
          <p:cNvSpPr/>
          <p:nvPr/>
        </p:nvSpPr>
        <p:spPr>
          <a:xfrm>
            <a:off x="4324041" y="5465644"/>
            <a:ext cx="1964883" cy="4879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Test set</a:t>
            </a:r>
          </a:p>
        </p:txBody>
      </p:sp>
      <p:sp>
        <p:nvSpPr>
          <p:cNvPr id="31" name="Bent Arrow 17">
            <a:extLst>
              <a:ext uri="{FF2B5EF4-FFF2-40B4-BE49-F238E27FC236}">
                <a16:creationId xmlns:a16="http://schemas.microsoft.com/office/drawing/2014/main" id="{5B3F021B-0DCA-468B-A43A-975F96D4BC0F}"/>
              </a:ext>
            </a:extLst>
          </p:cNvPr>
          <p:cNvSpPr/>
          <p:nvPr/>
        </p:nvSpPr>
        <p:spPr>
          <a:xfrm rot="5400000" flipH="1">
            <a:off x="6921000" y="4210644"/>
            <a:ext cx="1043016" cy="2137181"/>
          </a:xfrm>
          <a:prstGeom prst="bentArrow">
            <a:avLst>
              <a:gd name="adj1" fmla="val 12721"/>
              <a:gd name="adj2" fmla="val 17110"/>
              <a:gd name="adj3" fmla="val 17030"/>
              <a:gd name="adj4" fmla="val 43750"/>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32" name="TextBox 31">
            <a:extLst>
              <a:ext uri="{FF2B5EF4-FFF2-40B4-BE49-F238E27FC236}">
                <a16:creationId xmlns:a16="http://schemas.microsoft.com/office/drawing/2014/main" id="{21DA9366-2334-44ED-A07F-E12729887C5B}"/>
              </a:ext>
            </a:extLst>
          </p:cNvPr>
          <p:cNvSpPr txBox="1"/>
          <p:nvPr/>
        </p:nvSpPr>
        <p:spPr>
          <a:xfrm>
            <a:off x="6835231" y="5387253"/>
            <a:ext cx="1193172" cy="307777"/>
          </a:xfrm>
          <a:prstGeom prst="rect">
            <a:avLst/>
          </a:prstGeom>
          <a:noFill/>
        </p:spPr>
        <p:txBody>
          <a:bodyPr wrap="square" rtlCol="0">
            <a:spAutoFit/>
          </a:bodyPr>
          <a:lstStyle/>
          <a:p>
            <a:r>
              <a:rPr lang="en-US" dirty="0">
                <a:latin typeface="Acherus Grotesque" panose="02000505000000020004" pitchFamily="50" charset="0"/>
              </a:rPr>
              <a:t>Test</a:t>
            </a:r>
          </a:p>
        </p:txBody>
      </p:sp>
      <p:sp>
        <p:nvSpPr>
          <p:cNvPr id="33" name="화살표: 오른쪽 17">
            <a:extLst>
              <a:ext uri="{FF2B5EF4-FFF2-40B4-BE49-F238E27FC236}">
                <a16:creationId xmlns:a16="http://schemas.microsoft.com/office/drawing/2014/main" id="{292710F2-77AC-4A05-8004-EA8F8668C3A7}"/>
              </a:ext>
            </a:extLst>
          </p:cNvPr>
          <p:cNvSpPr/>
          <p:nvPr/>
        </p:nvSpPr>
        <p:spPr>
          <a:xfrm>
            <a:off x="8846258" y="4319573"/>
            <a:ext cx="596169" cy="1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4" name="직사각형 15">
            <a:extLst>
              <a:ext uri="{FF2B5EF4-FFF2-40B4-BE49-F238E27FC236}">
                <a16:creationId xmlns:a16="http://schemas.microsoft.com/office/drawing/2014/main" id="{D63ED7BE-B706-49E9-AFBA-75487E0783CB}"/>
              </a:ext>
            </a:extLst>
          </p:cNvPr>
          <p:cNvSpPr/>
          <p:nvPr/>
        </p:nvSpPr>
        <p:spPr>
          <a:xfrm>
            <a:off x="9514802" y="4073092"/>
            <a:ext cx="2067598" cy="5218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Prediction</a:t>
            </a:r>
          </a:p>
        </p:txBody>
      </p:sp>
      <p:cxnSp>
        <p:nvCxnSpPr>
          <p:cNvPr id="35" name="직선 화살표 연결선 8">
            <a:extLst>
              <a:ext uri="{FF2B5EF4-FFF2-40B4-BE49-F238E27FC236}">
                <a16:creationId xmlns:a16="http://schemas.microsoft.com/office/drawing/2014/main" id="{939DB3F2-02C5-4DCF-9D22-99B9CA09375F}"/>
              </a:ext>
            </a:extLst>
          </p:cNvPr>
          <p:cNvCxnSpPr>
            <a:cxnSpLocks/>
            <a:stCxn id="20" idx="3"/>
            <a:endCxn id="30" idx="1"/>
          </p:cNvCxnSpPr>
          <p:nvPr/>
        </p:nvCxnSpPr>
        <p:spPr>
          <a:xfrm>
            <a:off x="2957374" y="4908377"/>
            <a:ext cx="1366667" cy="801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Arrow: Down 35">
            <a:extLst>
              <a:ext uri="{FF2B5EF4-FFF2-40B4-BE49-F238E27FC236}">
                <a16:creationId xmlns:a16="http://schemas.microsoft.com/office/drawing/2014/main" id="{18163598-142A-4E18-A2FA-25DF3AC3706C}"/>
              </a:ext>
            </a:extLst>
          </p:cNvPr>
          <p:cNvSpPr/>
          <p:nvPr/>
        </p:nvSpPr>
        <p:spPr>
          <a:xfrm>
            <a:off x="10093938" y="4592956"/>
            <a:ext cx="904567" cy="711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TextBox 36">
            <a:extLst>
              <a:ext uri="{FF2B5EF4-FFF2-40B4-BE49-F238E27FC236}">
                <a16:creationId xmlns:a16="http://schemas.microsoft.com/office/drawing/2014/main" id="{400812EA-CDF1-4481-8376-020D059929E1}"/>
              </a:ext>
            </a:extLst>
          </p:cNvPr>
          <p:cNvSpPr txBox="1"/>
          <p:nvPr/>
        </p:nvSpPr>
        <p:spPr>
          <a:xfrm>
            <a:off x="9757477" y="5304836"/>
            <a:ext cx="1582994" cy="369332"/>
          </a:xfrm>
          <a:prstGeom prst="rect">
            <a:avLst/>
          </a:prstGeom>
          <a:noFill/>
        </p:spPr>
        <p:txBody>
          <a:bodyPr wrap="square" rtlCol="0">
            <a:spAutoFit/>
          </a:bodyPr>
          <a:lstStyle/>
          <a:p>
            <a:pPr algn="ctr"/>
            <a:r>
              <a:rPr lang="en-US" sz="1800" b="1" dirty="0">
                <a:solidFill>
                  <a:schemeClr val="accent1"/>
                </a:solidFill>
                <a:latin typeface="Acherus Grotesque" panose="02000505000000020004" pitchFamily="50" charset="0"/>
              </a:rPr>
              <a:t>Test Error</a:t>
            </a:r>
          </a:p>
        </p:txBody>
      </p:sp>
    </p:spTree>
    <p:extLst>
      <p:ext uri="{BB962C8B-B14F-4D97-AF65-F5344CB8AC3E}">
        <p14:creationId xmlns:p14="http://schemas.microsoft.com/office/powerpoint/2010/main" val="8324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033A7-FEF4-4174-A544-7EC58E94A209}"/>
              </a:ext>
            </a:extLst>
          </p:cNvPr>
          <p:cNvSpPr>
            <a:spLocks noGrp="1"/>
          </p:cNvSpPr>
          <p:nvPr>
            <p:ph type="title"/>
          </p:nvPr>
        </p:nvSpPr>
        <p:spPr/>
        <p:txBody>
          <a:bodyPr>
            <a:normAutofit/>
          </a:bodyPr>
          <a:lstStyle/>
          <a:p>
            <a:r>
              <a:rPr lang="en-US" dirty="0"/>
              <a:t>Supervised versus unsupervised again</a:t>
            </a:r>
          </a:p>
        </p:txBody>
      </p:sp>
      <p:sp>
        <p:nvSpPr>
          <p:cNvPr id="4" name="Footer Placeholder 3">
            <a:extLst>
              <a:ext uri="{FF2B5EF4-FFF2-40B4-BE49-F238E27FC236}">
                <a16:creationId xmlns:a16="http://schemas.microsoft.com/office/drawing/2014/main" id="{5CFF2BCC-8D03-408E-B2AA-6FEB488E334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861F41"/>
                </a:solidFill>
                <a:effectLst/>
                <a:uLnTx/>
                <a:uFillTx/>
                <a:latin typeface="Acherus Grotesque" panose="02000505000000020004" pitchFamily="50" charset="0"/>
                <a:cs typeface="Arial"/>
                <a:sym typeface="Arial"/>
              </a:rPr>
              <a:t>Deep Learning</a:t>
            </a:r>
          </a:p>
        </p:txBody>
      </p:sp>
      <p:sp>
        <p:nvSpPr>
          <p:cNvPr id="5" name="Slide Number Placeholder 4">
            <a:extLst>
              <a:ext uri="{FF2B5EF4-FFF2-40B4-BE49-F238E27FC236}">
                <a16:creationId xmlns:a16="http://schemas.microsoft.com/office/drawing/2014/main" id="{6E9CFDDB-7051-4C25-9551-C9375255B3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
        <p:nvSpPr>
          <p:cNvPr id="9" name="Rectangle 8">
            <a:extLst>
              <a:ext uri="{FF2B5EF4-FFF2-40B4-BE49-F238E27FC236}">
                <a16:creationId xmlns:a16="http://schemas.microsoft.com/office/drawing/2014/main" id="{0BCCABB4-E982-43A3-AB0F-2152E1EB3BC8}"/>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MACHINE LEARNING MODEL</a:t>
            </a: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INPUTS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OUTPUT(S)</a:t>
            </a:r>
          </a:p>
        </p:txBody>
      </p:sp>
      <p:sp>
        <p:nvSpPr>
          <p:cNvPr id="13" name="TextBox 12">
            <a:extLst>
              <a:ext uri="{FF2B5EF4-FFF2-40B4-BE49-F238E27FC236}">
                <a16:creationId xmlns:a16="http://schemas.microsoft.com/office/drawing/2014/main" id="{E4296608-D17B-4311-AC4B-AD78E7A571EF}"/>
              </a:ext>
            </a:extLst>
          </p:cNvPr>
          <p:cNvSpPr txBox="1"/>
          <p:nvPr/>
        </p:nvSpPr>
        <p:spPr>
          <a:xfrm>
            <a:off x="5719562" y="1712514"/>
            <a:ext cx="23404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“The Black Box”</a:t>
            </a:r>
          </a:p>
        </p:txBody>
      </p:sp>
      <p:sp>
        <p:nvSpPr>
          <p:cNvPr id="14" name="Arrow: Right 13">
            <a:extLst>
              <a:ext uri="{FF2B5EF4-FFF2-40B4-BE49-F238E27FC236}">
                <a16:creationId xmlns:a16="http://schemas.microsoft.com/office/drawing/2014/main" id="{DBB3B50F-8C09-457A-B1D0-C4EFB533B60D}"/>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6" name="Content Placeholder 7">
            <a:extLst>
              <a:ext uri="{FF2B5EF4-FFF2-40B4-BE49-F238E27FC236}">
                <a16:creationId xmlns:a16="http://schemas.microsoft.com/office/drawing/2014/main" id="{5212773F-B87C-4A59-8AB3-299FB3A87D8F}"/>
              </a:ext>
            </a:extLst>
          </p:cNvPr>
          <p:cNvSpPr txBox="1">
            <a:spLocks/>
          </p:cNvSpPr>
          <p:nvPr/>
        </p:nvSpPr>
        <p:spPr>
          <a:xfrm>
            <a:off x="570309" y="3482159"/>
            <a:ext cx="11029615" cy="500700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100000"/>
              </a:lnSpc>
              <a:spcBef>
                <a:spcPct val="20000"/>
              </a:spcBef>
              <a:spcAft>
                <a:spcPts val="600"/>
              </a:spcAft>
              <a:buClr>
                <a:srgbClr val="861F41"/>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Acherus Grotesque" panose="02000505000000020004" pitchFamily="50" charset="0"/>
              <a:ea typeface="+mn-ea"/>
              <a:cs typeface="Arial" panose="020B0604020202020204" pitchFamily="34" charset="0"/>
              <a:sym typeface="Arial"/>
            </a:endParaRPr>
          </a:p>
        </p:txBody>
      </p:sp>
      <p:sp>
        <p:nvSpPr>
          <p:cNvPr id="17" name="Rectangle 16">
            <a:extLst>
              <a:ext uri="{FF2B5EF4-FFF2-40B4-BE49-F238E27FC236}">
                <a16:creationId xmlns:a16="http://schemas.microsoft.com/office/drawing/2014/main" id="{E847CA78-26F0-4CD3-89DF-DD4343D5212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MACHINE LEARNING MODEL</a:t>
            </a:r>
          </a:p>
        </p:txBody>
      </p:sp>
      <p:sp>
        <p:nvSpPr>
          <p:cNvPr id="18" name="Rectangle: Rounded Corners 17">
            <a:extLst>
              <a:ext uri="{FF2B5EF4-FFF2-40B4-BE49-F238E27FC236}">
                <a16:creationId xmlns:a16="http://schemas.microsoft.com/office/drawing/2014/main" id="{0CF4ADD0-BE01-482C-AE25-2711B3BBD9AC}"/>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INPUTS</a:t>
            </a:r>
          </a:p>
        </p:txBody>
      </p:sp>
      <p:sp>
        <p:nvSpPr>
          <p:cNvPr id="19" name="Rectangle: Rounded Corners 18">
            <a:extLst>
              <a:ext uri="{FF2B5EF4-FFF2-40B4-BE49-F238E27FC236}">
                <a16:creationId xmlns:a16="http://schemas.microsoft.com/office/drawing/2014/main" id="{F21EF046-E417-43F2-94C7-F594E97638BC}"/>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PATTERNS,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RELATIONSHIPS, STRUCTURE</a:t>
            </a:r>
          </a:p>
        </p:txBody>
      </p:sp>
      <p:sp>
        <p:nvSpPr>
          <p:cNvPr id="20" name="TextBox 19">
            <a:extLst>
              <a:ext uri="{FF2B5EF4-FFF2-40B4-BE49-F238E27FC236}">
                <a16:creationId xmlns:a16="http://schemas.microsoft.com/office/drawing/2014/main" id="{713F2DEF-8217-4A38-A6A4-D12E25B3993E}"/>
              </a:ext>
            </a:extLst>
          </p:cNvPr>
          <p:cNvSpPr txBox="1"/>
          <p:nvPr/>
        </p:nvSpPr>
        <p:spPr>
          <a:xfrm>
            <a:off x="5728343" y="4216221"/>
            <a:ext cx="23404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“The Black Box”</a:t>
            </a:r>
          </a:p>
        </p:txBody>
      </p:sp>
      <p:sp>
        <p:nvSpPr>
          <p:cNvPr id="21" name="Arrow: Right 20">
            <a:extLst>
              <a:ext uri="{FF2B5EF4-FFF2-40B4-BE49-F238E27FC236}">
                <a16:creationId xmlns:a16="http://schemas.microsoft.com/office/drawing/2014/main" id="{266991D7-869C-441F-ADDB-4259BD4C67A5}"/>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22" name="Arrow: Right 21">
            <a:extLst>
              <a:ext uri="{FF2B5EF4-FFF2-40B4-BE49-F238E27FC236}">
                <a16:creationId xmlns:a16="http://schemas.microsoft.com/office/drawing/2014/main" id="{D800F7EC-DE82-4BC0-9923-9DFC2323A133}"/>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23" name="TextBox 22">
            <a:extLst>
              <a:ext uri="{FF2B5EF4-FFF2-40B4-BE49-F238E27FC236}">
                <a16:creationId xmlns:a16="http://schemas.microsoft.com/office/drawing/2014/main" id="{68D73EA8-7AA6-478E-8071-1930CF373AC9}"/>
              </a:ext>
            </a:extLst>
          </p:cNvPr>
          <p:cNvSpPr txBox="1"/>
          <p:nvPr/>
        </p:nvSpPr>
        <p:spPr>
          <a:xfrm>
            <a:off x="8784774" y="1391196"/>
            <a:ext cx="23077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Some tangible measurement(s)</a:t>
            </a:r>
          </a:p>
        </p:txBody>
      </p:sp>
      <p:sp>
        <p:nvSpPr>
          <p:cNvPr id="24" name="TextBox 23">
            <a:extLst>
              <a:ext uri="{FF2B5EF4-FFF2-40B4-BE49-F238E27FC236}">
                <a16:creationId xmlns:a16="http://schemas.microsoft.com/office/drawing/2014/main" id="{F7306121-F57D-4BF0-AFA7-BC15075FC9C9}"/>
              </a:ext>
            </a:extLst>
          </p:cNvPr>
          <p:cNvSpPr txBox="1"/>
          <p:nvPr/>
        </p:nvSpPr>
        <p:spPr>
          <a:xfrm>
            <a:off x="8778697" y="3898378"/>
            <a:ext cx="23077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In the context of domain knowledge</a:t>
            </a:r>
          </a:p>
        </p:txBody>
      </p:sp>
      <p:sp>
        <p:nvSpPr>
          <p:cNvPr id="25" name="TextBox 24">
            <a:extLst>
              <a:ext uri="{FF2B5EF4-FFF2-40B4-BE49-F238E27FC236}">
                <a16:creationId xmlns:a16="http://schemas.microsoft.com/office/drawing/2014/main" id="{ABE3CB3D-A11D-4704-88A7-3F54F36F608D}"/>
              </a:ext>
            </a:extLst>
          </p:cNvPr>
          <p:cNvSpPr txBox="1"/>
          <p:nvPr/>
        </p:nvSpPr>
        <p:spPr>
          <a:xfrm>
            <a:off x="655520" y="2371049"/>
            <a:ext cx="173508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Supervised Learning</a:t>
            </a:r>
          </a:p>
        </p:txBody>
      </p:sp>
      <p:sp>
        <p:nvSpPr>
          <p:cNvPr id="26" name="TextBox 25">
            <a:extLst>
              <a:ext uri="{FF2B5EF4-FFF2-40B4-BE49-F238E27FC236}">
                <a16:creationId xmlns:a16="http://schemas.microsoft.com/office/drawing/2014/main" id="{C891F45E-1D4D-4696-8B01-42F61A12BCE8}"/>
              </a:ext>
            </a:extLst>
          </p:cNvPr>
          <p:cNvSpPr txBox="1"/>
          <p:nvPr/>
        </p:nvSpPr>
        <p:spPr>
          <a:xfrm>
            <a:off x="740228" y="4874757"/>
            <a:ext cx="173508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Unsupervised Learning</a:t>
            </a:r>
          </a:p>
        </p:txBody>
      </p:sp>
      <p:cxnSp>
        <p:nvCxnSpPr>
          <p:cNvPr id="28" name="Straight Connector 27">
            <a:extLst>
              <a:ext uri="{FF2B5EF4-FFF2-40B4-BE49-F238E27FC236}">
                <a16:creationId xmlns:a16="http://schemas.microsoft.com/office/drawing/2014/main" id="{3EAA1BB3-07B4-47A0-983C-CFCE6539C308}"/>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DEC684-6DE7-4C3E-B40F-1BADFCA2A598}"/>
              </a:ext>
            </a:extLst>
          </p:cNvPr>
          <p:cNvSpPr txBox="1"/>
          <p:nvPr/>
        </p:nvSpPr>
        <p:spPr>
          <a:xfrm>
            <a:off x="8642552" y="5858055"/>
            <a:ext cx="258005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does it make sense?</a:t>
            </a:r>
          </a:p>
        </p:txBody>
      </p:sp>
      <p:sp>
        <p:nvSpPr>
          <p:cNvPr id="3" name="Rectangle 2">
            <a:extLst>
              <a:ext uri="{FF2B5EF4-FFF2-40B4-BE49-F238E27FC236}">
                <a16:creationId xmlns:a16="http://schemas.microsoft.com/office/drawing/2014/main" id="{D1CFD232-1333-8EDE-5234-D1B30DFCE7A8}"/>
              </a:ext>
            </a:extLst>
          </p:cNvPr>
          <p:cNvSpPr/>
          <p:nvPr/>
        </p:nvSpPr>
        <p:spPr>
          <a:xfrm>
            <a:off x="266818" y="1245427"/>
            <a:ext cx="11647714" cy="240101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27" name="Rectangle 26">
            <a:extLst>
              <a:ext uri="{FF2B5EF4-FFF2-40B4-BE49-F238E27FC236}">
                <a16:creationId xmlns:a16="http://schemas.microsoft.com/office/drawing/2014/main" id="{406B0F6F-4EE3-46CF-BE3A-AA2464B175A7}"/>
              </a:ext>
            </a:extLst>
          </p:cNvPr>
          <p:cNvSpPr/>
          <p:nvPr/>
        </p:nvSpPr>
        <p:spPr>
          <a:xfrm>
            <a:off x="261259" y="3961036"/>
            <a:ext cx="11647714" cy="226635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Tree>
    <p:extLst>
      <p:ext uri="{BB962C8B-B14F-4D97-AF65-F5344CB8AC3E}">
        <p14:creationId xmlns:p14="http://schemas.microsoft.com/office/powerpoint/2010/main" val="2643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41C4075-84D1-9646-A55D-D89E4FFA3A09}"/>
              </a:ext>
            </a:extLst>
          </p:cNvPr>
          <p:cNvSpPr txBox="1"/>
          <p:nvPr/>
        </p:nvSpPr>
        <p:spPr>
          <a:xfrm>
            <a:off x="2636877" y="3563772"/>
            <a:ext cx="7400262" cy="2431435"/>
          </a:xfrm>
          <a:prstGeom prst="rect">
            <a:avLst/>
          </a:prstGeom>
          <a:solidFill>
            <a:schemeClr val="bg1">
              <a:lumMod val="75000"/>
              <a:alpha val="94351"/>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4) For each 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475772"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1) Import Modules + Packages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3880619" y="1571862"/>
            <a:ext cx="2307766" cy="1295400"/>
          </a:xfrm>
          <a:prstGeom prst="round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2) Visualize Data</a:t>
            </a:r>
          </a:p>
        </p:txBody>
      </p:sp>
      <p:sp>
        <p:nvSpPr>
          <p:cNvPr id="14" name="Arrow: Right 13">
            <a:extLst>
              <a:ext uri="{FF2B5EF4-FFF2-40B4-BE49-F238E27FC236}">
                <a16:creationId xmlns:a16="http://schemas.microsoft.com/office/drawing/2014/main" id="{DBB3B50F-8C09-457A-B1D0-C4EFB533B60D}"/>
              </a:ext>
            </a:extLst>
          </p:cNvPr>
          <p:cNvSpPr/>
          <p:nvPr/>
        </p:nvSpPr>
        <p:spPr>
          <a:xfrm>
            <a:off x="3038165"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6540073"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31" name="Rectangle: Rounded Corners 9">
            <a:extLst>
              <a:ext uri="{FF2B5EF4-FFF2-40B4-BE49-F238E27FC236}">
                <a16:creationId xmlns:a16="http://schemas.microsoft.com/office/drawing/2014/main" id="{96B2B0A6-52D9-D144-9221-042A0D11360C}"/>
              </a:ext>
            </a:extLst>
          </p:cNvPr>
          <p:cNvSpPr/>
          <p:nvPr/>
        </p:nvSpPr>
        <p:spPr>
          <a:xfrm>
            <a:off x="7479588"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3) Build Training + Test Datasets</a:t>
            </a:r>
          </a:p>
        </p:txBody>
      </p:sp>
      <p:sp>
        <p:nvSpPr>
          <p:cNvPr id="33" name="Rectangle 32">
            <a:extLst>
              <a:ext uri="{FF2B5EF4-FFF2-40B4-BE49-F238E27FC236}">
                <a16:creationId xmlns:a16="http://schemas.microsoft.com/office/drawing/2014/main" id="{56AE5656-EE78-B446-8520-17C7B8DDF64B}"/>
              </a:ext>
            </a:extLst>
          </p:cNvPr>
          <p:cNvSpPr/>
          <p:nvPr/>
        </p:nvSpPr>
        <p:spPr>
          <a:xfrm>
            <a:off x="3038165" y="4015752"/>
            <a:ext cx="6595330"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Fit model with training data</a:t>
            </a:r>
          </a:p>
        </p:txBody>
      </p:sp>
      <p:sp>
        <p:nvSpPr>
          <p:cNvPr id="35" name="Rectangle 34">
            <a:extLst>
              <a:ext uri="{FF2B5EF4-FFF2-40B4-BE49-F238E27FC236}">
                <a16:creationId xmlns:a16="http://schemas.microsoft.com/office/drawing/2014/main" id="{F078DE3D-E0CC-C145-BFC0-CAAE0829062D}"/>
              </a:ext>
            </a:extLst>
          </p:cNvPr>
          <p:cNvSpPr/>
          <p:nvPr/>
        </p:nvSpPr>
        <p:spPr>
          <a:xfrm>
            <a:off x="3052342" y="4814525"/>
            <a:ext cx="6594205"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Generate predicted labels</a:t>
            </a:r>
          </a:p>
        </p:txBody>
      </p:sp>
      <p:sp>
        <p:nvSpPr>
          <p:cNvPr id="36" name="Rectangle 35">
            <a:extLst>
              <a:ext uri="{FF2B5EF4-FFF2-40B4-BE49-F238E27FC236}">
                <a16:creationId xmlns:a16="http://schemas.microsoft.com/office/drawing/2014/main" id="{40163652-2565-3E47-BEA1-89DE8DBB6BED}"/>
              </a:ext>
            </a:extLst>
          </p:cNvPr>
          <p:cNvSpPr/>
          <p:nvPr/>
        </p:nvSpPr>
        <p:spPr>
          <a:xfrm>
            <a:off x="3038165" y="5613298"/>
            <a:ext cx="6594194"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Evaluate performance</a:t>
            </a:r>
          </a:p>
        </p:txBody>
      </p:sp>
      <p:cxnSp>
        <p:nvCxnSpPr>
          <p:cNvPr id="5" name="Straight Arrow Connector 4">
            <a:extLst>
              <a:ext uri="{FF2B5EF4-FFF2-40B4-BE49-F238E27FC236}">
                <a16:creationId xmlns:a16="http://schemas.microsoft.com/office/drawing/2014/main" id="{4E570176-3914-A142-8747-260369C6C4FB}"/>
              </a:ext>
            </a:extLst>
          </p:cNvPr>
          <p:cNvCxnSpPr>
            <a:cxnSpLocks/>
          </p:cNvCxnSpPr>
          <p:nvPr/>
        </p:nvCxnSpPr>
        <p:spPr>
          <a:xfrm>
            <a:off x="6330632" y="4585987"/>
            <a:ext cx="61"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8822BA-5214-3245-BFDF-D447ABB99C2E}"/>
              </a:ext>
            </a:extLst>
          </p:cNvPr>
          <p:cNvCxnSpPr>
            <a:cxnSpLocks/>
          </p:cNvCxnSpPr>
          <p:nvPr/>
        </p:nvCxnSpPr>
        <p:spPr>
          <a:xfrm>
            <a:off x="6330455" y="5398685"/>
            <a:ext cx="0"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Arrow: Right 14">
            <a:extLst>
              <a:ext uri="{FF2B5EF4-FFF2-40B4-BE49-F238E27FC236}">
                <a16:creationId xmlns:a16="http://schemas.microsoft.com/office/drawing/2014/main" id="{C97572A5-A1E5-A643-BE9E-0A525E9E24D6}"/>
              </a:ext>
            </a:extLst>
          </p:cNvPr>
          <p:cNvSpPr/>
          <p:nvPr/>
        </p:nvSpPr>
        <p:spPr>
          <a:xfrm rot="5400000">
            <a:off x="8362598" y="305643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7" name="Title 6">
            <a:extLst>
              <a:ext uri="{FF2B5EF4-FFF2-40B4-BE49-F238E27FC236}">
                <a16:creationId xmlns:a16="http://schemas.microsoft.com/office/drawing/2014/main" id="{6DFCDA47-B3DD-4522-B283-6BFEAA16C912}"/>
              </a:ext>
            </a:extLst>
          </p:cNvPr>
          <p:cNvSpPr>
            <a:spLocks noGrp="1"/>
          </p:cNvSpPr>
          <p:nvPr>
            <p:ph type="title"/>
          </p:nvPr>
        </p:nvSpPr>
        <p:spPr/>
        <p:txBody>
          <a:bodyPr/>
          <a:lstStyle/>
          <a:p>
            <a:r>
              <a:rPr lang="en-US" dirty="0"/>
              <a:t>Code road map</a:t>
            </a:r>
          </a:p>
        </p:txBody>
      </p:sp>
      <p:sp>
        <p:nvSpPr>
          <p:cNvPr id="4" name="Footer Placeholder 3">
            <a:extLst>
              <a:ext uri="{FF2B5EF4-FFF2-40B4-BE49-F238E27FC236}">
                <a16:creationId xmlns:a16="http://schemas.microsoft.com/office/drawing/2014/main" id="{161A8946-FE03-41DE-87D0-8C8C80AE532E}"/>
              </a:ext>
            </a:extLst>
          </p:cNvPr>
          <p:cNvSpPr>
            <a:spLocks noGrp="1"/>
          </p:cNvSpPr>
          <p:nvPr>
            <p:ph type="ftr" sz="quarter" idx="11"/>
          </p:nvPr>
        </p:nvSpPr>
        <p:spPr/>
        <p:txBody>
          <a:bodyPr/>
          <a:lstStyle/>
          <a:p>
            <a:pPr>
              <a:defRPr/>
            </a:pPr>
            <a:r>
              <a:rPr lang="en-US" sz="1000" dirty="0">
                <a:solidFill>
                  <a:srgbClr val="861F41"/>
                </a:solidFill>
              </a:rPr>
              <a:t>Deep Learning</a:t>
            </a:r>
          </a:p>
        </p:txBody>
      </p:sp>
      <p:sp>
        <p:nvSpPr>
          <p:cNvPr id="8" name="Slide Number Placeholder 7">
            <a:extLst>
              <a:ext uri="{FF2B5EF4-FFF2-40B4-BE49-F238E27FC236}">
                <a16:creationId xmlns:a16="http://schemas.microsoft.com/office/drawing/2014/main" id="{EE5D9DD7-98BF-4477-A210-E26C74CC24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2501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 grpId="0" animBg="1"/>
      <p:bldP spid="11" grpId="0" animBg="1"/>
      <p:bldP spid="14" grpId="0" animBg="1"/>
      <p:bldP spid="15" grpId="0" animBg="1"/>
      <p:bldP spid="31" grpId="0" animBg="1"/>
      <p:bldP spid="33" grpId="0" animBg="1"/>
      <p:bldP spid="35" grpId="0" animBg="1"/>
      <p:bldP spid="36" grpId="0" animBg="1"/>
      <p:bldP spid="5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7EB3E28-7FA0-FA9C-D897-938E733BE637}"/>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5C955CD1-97D2-EBFA-E7BF-B4A41E6363F3}"/>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Clr>
                <a:srgbClr val="FFFFFF"/>
              </a:buClr>
              <a:buSzPts val="2400"/>
            </a:pPr>
            <a:r>
              <a:rPr lang="en-US" dirty="0"/>
              <a:t>1</a:t>
            </a:r>
            <a:r>
              <a:rPr lang="en-US" dirty="0">
                <a:solidFill>
                  <a:schemeClr val="tx1"/>
                </a:solidFill>
              </a:rPr>
              <a:t>) Fit a neural network to the `Default` data. Use a single hidden layer with 10 units, and dropout regularization.</a:t>
            </a:r>
          </a:p>
        </p:txBody>
      </p:sp>
      <p:sp>
        <p:nvSpPr>
          <p:cNvPr id="18" name="Footer Placeholder 4">
            <a:extLst>
              <a:ext uri="{FF2B5EF4-FFF2-40B4-BE49-F238E27FC236}">
                <a16:creationId xmlns:a16="http://schemas.microsoft.com/office/drawing/2014/main" id="{BB935005-19E3-46A3-9F5B-BF93CCD72CC6}"/>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1A2BD28B-051A-4C8C-A815-8CC1D50C6F97}"/>
              </a:ext>
            </a:extLst>
          </p:cNvPr>
          <p:cNvSpPr>
            <a:spLocks noGrp="1"/>
          </p:cNvSpPr>
          <p:nvPr>
            <p:ph type="sldNum" sz="quarter" idx="12"/>
          </p:nvPr>
        </p:nvSpPr>
        <p:spPr/>
        <p:txBody>
          <a:bodyPr/>
          <a:lstStyle/>
          <a:p>
            <a:fld id="{8E06CFEE-053A-4A40-A88B-A288F0289482}" type="slidenum">
              <a:rPr lang="en-US" smtClean="0"/>
              <a:t>51</a:t>
            </a:fld>
            <a:endParaRPr lang="en-US"/>
          </a:p>
        </p:txBody>
      </p:sp>
      <p:sp>
        <p:nvSpPr>
          <p:cNvPr id="2" name="TextBox 1">
            <a:extLst>
              <a:ext uri="{FF2B5EF4-FFF2-40B4-BE49-F238E27FC236}">
                <a16:creationId xmlns:a16="http://schemas.microsoft.com/office/drawing/2014/main" id="{56D6A19A-1AFC-41C0-C071-5CCFCCBC0942}"/>
              </a:ext>
            </a:extLst>
          </p:cNvPr>
          <p:cNvSpPr txBox="1"/>
          <p:nvPr/>
        </p:nvSpPr>
        <p:spPr>
          <a:xfrm>
            <a:off x="1248032" y="3043149"/>
            <a:ext cx="242374" cy="369332"/>
          </a:xfrm>
          <a:prstGeom prst="rect">
            <a:avLst/>
          </a:prstGeom>
          <a:noFill/>
        </p:spPr>
        <p:txBody>
          <a:bodyPr wrap="none" rtlCol="0">
            <a:spAutoFit/>
          </a:bodyPr>
          <a:lstStyle/>
          <a:p>
            <a:r>
              <a:rPr lang="en-US" b="0" i="0">
                <a:solidFill>
                  <a:srgbClr val="000000"/>
                </a:solidFill>
                <a:effectLst/>
                <a:latin typeface="Acherus Grotesque" panose="02000505000000020004" pitchFamily="50" charset="0"/>
              </a:rPr>
              <a:t> </a:t>
            </a:r>
            <a:endParaRPr lang="en-US">
              <a:latin typeface="Acherus Grotesque" panose="02000505000000020004" pitchFamily="50" charset="0"/>
            </a:endParaRPr>
          </a:p>
        </p:txBody>
      </p:sp>
      <p:sp>
        <p:nvSpPr>
          <p:cNvPr id="30" name="Left Brace 29">
            <a:extLst>
              <a:ext uri="{FF2B5EF4-FFF2-40B4-BE49-F238E27FC236}">
                <a16:creationId xmlns:a16="http://schemas.microsoft.com/office/drawing/2014/main" id="{092FFCAD-0D73-012C-7256-7C7FC33884FE}"/>
              </a:ext>
            </a:extLst>
          </p:cNvPr>
          <p:cNvSpPr/>
          <p:nvPr/>
        </p:nvSpPr>
        <p:spPr>
          <a:xfrm>
            <a:off x="4248443" y="4151993"/>
            <a:ext cx="168812" cy="3610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84C8496-3B75-12D1-5C02-9DE15CAFD078}"/>
              </a:ext>
            </a:extLst>
          </p:cNvPr>
          <p:cNvSpPr txBox="1"/>
          <p:nvPr/>
        </p:nvSpPr>
        <p:spPr>
          <a:xfrm>
            <a:off x="3792274" y="2164065"/>
            <a:ext cx="8057855" cy="3693319"/>
          </a:xfrm>
          <a:prstGeom prst="rect">
            <a:avLst/>
          </a:prstGeom>
          <a:solidFill>
            <a:schemeClr val="accent5">
              <a:lumMod val="20000"/>
              <a:lumOff val="80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df = </a:t>
            </a:r>
            <a:r>
              <a:rPr lang="en-US" dirty="0" err="1">
                <a:latin typeface="Courier New" panose="02070309020205020404" pitchFamily="49" charset="0"/>
                <a:cs typeface="Courier New" panose="02070309020205020404" pitchFamily="49" charset="0"/>
              </a:rPr>
              <a:t>load_data</a:t>
            </a:r>
            <a:r>
              <a:rPr lang="en-US" dirty="0">
                <a:latin typeface="Courier New" panose="02070309020205020404" pitchFamily="49" charset="0"/>
                <a:cs typeface="Courier New" panose="02070309020205020404" pitchFamily="49" charset="0"/>
              </a:rPr>
              <a:t>("Default")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df['default'] = df['default'].map({'No': 0, 'Yes': 1})</a:t>
            </a:r>
          </a:p>
          <a:p>
            <a:r>
              <a:rPr lang="en-US" dirty="0">
                <a:latin typeface="Courier New" panose="02070309020205020404" pitchFamily="49" charset="0"/>
                <a:cs typeface="Courier New" panose="02070309020205020404" pitchFamily="49" charset="0"/>
              </a:rPr>
              <a:t>df['student'] = df['student'].map({'No': 0, 'Yes': 1})</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X = df[['student', 'balance', 'income']].values</a:t>
            </a:r>
          </a:p>
          <a:p>
            <a:r>
              <a:rPr lang="en-US" dirty="0">
                <a:latin typeface="Courier New" panose="02070309020205020404" pitchFamily="49" charset="0"/>
                <a:cs typeface="Courier New" panose="02070309020205020404" pitchFamily="49" charset="0"/>
              </a:rPr>
              <a:t>y = df['default'].values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scaler = </a:t>
            </a:r>
            <a:r>
              <a:rPr lang="en-US" dirty="0" err="1">
                <a:latin typeface="Courier New" panose="02070309020205020404" pitchFamily="49" charset="0"/>
                <a:cs typeface="Courier New" panose="02070309020205020404" pitchFamily="49" charset="0"/>
              </a:rPr>
              <a:t>StandardScaler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X = </a:t>
            </a:r>
            <a:r>
              <a:rPr lang="en-US" dirty="0" err="1">
                <a:latin typeface="Courier New" panose="02070309020205020404" pitchFamily="49" charset="0"/>
                <a:cs typeface="Courier New" panose="02070309020205020404" pitchFamily="49" charset="0"/>
              </a:rPr>
              <a:t>scaler.fit_transform</a:t>
            </a:r>
            <a:r>
              <a:rPr lang="en-US" dirty="0">
                <a:latin typeface="Courier New" panose="02070309020205020404" pitchFamily="49" charset="0"/>
                <a:cs typeface="Courier New" panose="02070309020205020404" pitchFamily="49" charset="0"/>
              </a:rPr>
              <a:t>(X)</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X_train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X_test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y_train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y_test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train_test_split</a:t>
            </a:r>
            <a:r>
              <a:rPr lang="en-US" dirty="0">
                <a:latin typeface="Courier New" panose="02070309020205020404" pitchFamily="49" charset="0"/>
                <a:cs typeface="Courier New" panose="02070309020205020404" pitchFamily="49" charset="0"/>
              </a:rPr>
              <a:t>(X, y, </a:t>
            </a:r>
            <a:r>
              <a:rPr lang="en-US" dirty="0" err="1">
                <a:latin typeface="Courier New" panose="02070309020205020404" pitchFamily="49" charset="0"/>
                <a:cs typeface="Courier New" panose="02070309020205020404" pitchFamily="49" charset="0"/>
              </a:rPr>
              <a:t>test_size</a:t>
            </a:r>
            <a:r>
              <a:rPr lang="en-US" dirty="0">
                <a:latin typeface="Courier New" panose="02070309020205020404" pitchFamily="49" charset="0"/>
                <a:cs typeface="Courier New" panose="02070309020205020404" pitchFamily="49" charset="0"/>
              </a:rPr>
              <a:t>=0.2, </a:t>
            </a:r>
            <a:r>
              <a:rPr lang="en-US" dirty="0" err="1">
                <a:latin typeface="Courier New" panose="02070309020205020404" pitchFamily="49" charset="0"/>
                <a:cs typeface="Courier New" panose="02070309020205020404" pitchFamily="49" charset="0"/>
              </a:rPr>
              <a:t>random_state</a:t>
            </a:r>
            <a:r>
              <a:rPr lang="en-US" dirty="0">
                <a:latin typeface="Courier New" panose="02070309020205020404" pitchFamily="49" charset="0"/>
                <a:cs typeface="Courier New" panose="02070309020205020404" pitchFamily="49" charset="0"/>
              </a:rPr>
              <a:t>=42)</a:t>
            </a:r>
          </a:p>
        </p:txBody>
      </p:sp>
      <p:cxnSp>
        <p:nvCxnSpPr>
          <p:cNvPr id="14" name="Straight Arrow Connector 13">
            <a:extLst>
              <a:ext uri="{FF2B5EF4-FFF2-40B4-BE49-F238E27FC236}">
                <a16:creationId xmlns:a16="http://schemas.microsoft.com/office/drawing/2014/main" id="{4B7E3F91-1CCC-12F4-2AC1-BAA8ABE68E19}"/>
              </a:ext>
            </a:extLst>
          </p:cNvPr>
          <p:cNvCxnSpPr>
            <a:cxnSpLocks/>
          </p:cNvCxnSpPr>
          <p:nvPr/>
        </p:nvCxnSpPr>
        <p:spPr>
          <a:xfrm flipH="1">
            <a:off x="1855454" y="2400994"/>
            <a:ext cx="193682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556247-88E7-9ED1-B88D-43001770DFE9}"/>
              </a:ext>
            </a:extLst>
          </p:cNvPr>
          <p:cNvSpPr txBox="1"/>
          <p:nvPr/>
        </p:nvSpPr>
        <p:spPr>
          <a:xfrm>
            <a:off x="487949" y="2185906"/>
            <a:ext cx="1239108" cy="338554"/>
          </a:xfrm>
          <a:prstGeom prst="rect">
            <a:avLst/>
          </a:prstGeom>
          <a:noFill/>
        </p:spPr>
        <p:txBody>
          <a:bodyPr wrap="square">
            <a:spAutoFit/>
          </a:bodyPr>
          <a:lstStyle/>
          <a:p>
            <a:r>
              <a:rPr lang="en-US" sz="1600" dirty="0">
                <a:latin typeface="Acherus Grotesque" panose="02000505000000020004" pitchFamily="50" charset="0"/>
              </a:rPr>
              <a:t>Load data</a:t>
            </a:r>
          </a:p>
        </p:txBody>
      </p:sp>
      <p:sp>
        <p:nvSpPr>
          <p:cNvPr id="17" name="Left Brace 16">
            <a:extLst>
              <a:ext uri="{FF2B5EF4-FFF2-40B4-BE49-F238E27FC236}">
                <a16:creationId xmlns:a16="http://schemas.microsoft.com/office/drawing/2014/main" id="{1E4DD868-4C9E-2A04-00CE-AF493D07FEBC}"/>
              </a:ext>
            </a:extLst>
          </p:cNvPr>
          <p:cNvSpPr/>
          <p:nvPr/>
        </p:nvSpPr>
        <p:spPr>
          <a:xfrm>
            <a:off x="3502604" y="3670325"/>
            <a:ext cx="175199" cy="39096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28290748-F395-B884-4080-11EB9A12C616}"/>
              </a:ext>
            </a:extLst>
          </p:cNvPr>
          <p:cNvSpPr txBox="1"/>
          <p:nvPr/>
        </p:nvSpPr>
        <p:spPr>
          <a:xfrm>
            <a:off x="442197" y="2761375"/>
            <a:ext cx="3083192" cy="584775"/>
          </a:xfrm>
          <a:prstGeom prst="rect">
            <a:avLst/>
          </a:prstGeom>
          <a:noFill/>
        </p:spPr>
        <p:txBody>
          <a:bodyPr wrap="square">
            <a:spAutoFit/>
          </a:bodyPr>
          <a:lstStyle/>
          <a:p>
            <a:r>
              <a:rPr lang="en-US" sz="1600" dirty="0">
                <a:latin typeface="Acherus Grotesque" panose="02000505000000020004" pitchFamily="50" charset="0"/>
              </a:rPr>
              <a:t>Convert categorical variables to numeric</a:t>
            </a:r>
          </a:p>
        </p:txBody>
      </p:sp>
      <p:sp>
        <p:nvSpPr>
          <p:cNvPr id="20" name="Left Brace 19">
            <a:extLst>
              <a:ext uri="{FF2B5EF4-FFF2-40B4-BE49-F238E27FC236}">
                <a16:creationId xmlns:a16="http://schemas.microsoft.com/office/drawing/2014/main" id="{D75F9817-599C-BC38-4C60-2FAC8D6F5C26}"/>
              </a:ext>
            </a:extLst>
          </p:cNvPr>
          <p:cNvSpPr/>
          <p:nvPr/>
        </p:nvSpPr>
        <p:spPr>
          <a:xfrm>
            <a:off x="3525388" y="2866918"/>
            <a:ext cx="221043" cy="39096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3A53EF74-A475-9A4B-4ACA-18EB39868079}"/>
              </a:ext>
            </a:extLst>
          </p:cNvPr>
          <p:cNvSpPr txBox="1"/>
          <p:nvPr/>
        </p:nvSpPr>
        <p:spPr>
          <a:xfrm>
            <a:off x="361172" y="3708998"/>
            <a:ext cx="3113545" cy="338554"/>
          </a:xfrm>
          <a:prstGeom prst="rect">
            <a:avLst/>
          </a:prstGeom>
          <a:noFill/>
        </p:spPr>
        <p:txBody>
          <a:bodyPr wrap="none" rtlCol="0">
            <a:spAutoFit/>
          </a:bodyPr>
          <a:lstStyle/>
          <a:p>
            <a:r>
              <a:rPr lang="en-US" sz="1600" dirty="0">
                <a:latin typeface="Acherus Grotesque" panose="02000505000000020004" pitchFamily="50" charset="0"/>
              </a:rPr>
              <a:t>Split into features and target</a:t>
            </a:r>
          </a:p>
        </p:txBody>
      </p:sp>
      <p:sp>
        <p:nvSpPr>
          <p:cNvPr id="27" name="Left Brace 26">
            <a:extLst>
              <a:ext uri="{FF2B5EF4-FFF2-40B4-BE49-F238E27FC236}">
                <a16:creationId xmlns:a16="http://schemas.microsoft.com/office/drawing/2014/main" id="{7C4227B2-6010-1CB8-2EEE-51C6B5771DF3}"/>
              </a:ext>
            </a:extLst>
          </p:cNvPr>
          <p:cNvSpPr/>
          <p:nvPr/>
        </p:nvSpPr>
        <p:spPr>
          <a:xfrm>
            <a:off x="3563331" y="5274853"/>
            <a:ext cx="175200" cy="39263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E833380-201C-6AAC-BCE9-4FE6D10CD496}"/>
              </a:ext>
            </a:extLst>
          </p:cNvPr>
          <p:cNvSpPr txBox="1"/>
          <p:nvPr/>
        </p:nvSpPr>
        <p:spPr>
          <a:xfrm>
            <a:off x="1235730" y="4539974"/>
            <a:ext cx="2153538" cy="615553"/>
          </a:xfrm>
          <a:prstGeom prst="rect">
            <a:avLst/>
          </a:prstGeom>
          <a:noFill/>
        </p:spPr>
        <p:txBody>
          <a:bodyPr wrap="none" rtlCol="0">
            <a:spAutoFit/>
          </a:bodyPr>
          <a:lstStyle/>
          <a:p>
            <a:r>
              <a:rPr lang="en-US" sz="1600">
                <a:latin typeface="Acherus Grotesque" panose="02000505000000020004" pitchFamily="50" charset="0"/>
              </a:rPr>
              <a:t> Normalize features</a:t>
            </a:r>
          </a:p>
          <a:p>
            <a:endParaRPr lang="en-US">
              <a:latin typeface="Acherus Grotesque" panose="02000505000000020004" pitchFamily="50" charset="0"/>
            </a:endParaRPr>
          </a:p>
        </p:txBody>
      </p:sp>
      <p:sp>
        <p:nvSpPr>
          <p:cNvPr id="31" name="TextBox 30">
            <a:extLst>
              <a:ext uri="{FF2B5EF4-FFF2-40B4-BE49-F238E27FC236}">
                <a16:creationId xmlns:a16="http://schemas.microsoft.com/office/drawing/2014/main" id="{F304A644-F50A-51FC-BE00-5FCC790EC9BE}"/>
              </a:ext>
            </a:extLst>
          </p:cNvPr>
          <p:cNvSpPr txBox="1"/>
          <p:nvPr/>
        </p:nvSpPr>
        <p:spPr>
          <a:xfrm>
            <a:off x="534796" y="5195933"/>
            <a:ext cx="2856588" cy="584775"/>
          </a:xfrm>
          <a:prstGeom prst="rect">
            <a:avLst/>
          </a:prstGeom>
          <a:noFill/>
        </p:spPr>
        <p:txBody>
          <a:bodyPr wrap="square" rtlCol="0">
            <a:spAutoFit/>
          </a:bodyPr>
          <a:lstStyle/>
          <a:p>
            <a:r>
              <a:rPr lang="en-US" sz="1600" dirty="0">
                <a:latin typeface="Acherus Grotesque" panose="02000505000000020004" pitchFamily="50" charset="0"/>
              </a:rPr>
              <a:t>Split the data into training and testing sets</a:t>
            </a:r>
          </a:p>
        </p:txBody>
      </p:sp>
      <p:sp>
        <p:nvSpPr>
          <p:cNvPr id="40" name="Left Brace 39">
            <a:extLst>
              <a:ext uri="{FF2B5EF4-FFF2-40B4-BE49-F238E27FC236}">
                <a16:creationId xmlns:a16="http://schemas.microsoft.com/office/drawing/2014/main" id="{0B670968-24E5-0F05-C422-BE6072D2F009}"/>
              </a:ext>
            </a:extLst>
          </p:cNvPr>
          <p:cNvSpPr/>
          <p:nvPr/>
        </p:nvSpPr>
        <p:spPr>
          <a:xfrm>
            <a:off x="3525388" y="4527212"/>
            <a:ext cx="175199" cy="49546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E20A85B4-F562-45F6-A501-9C3D2B89767F}"/>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759574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7237B49-2D12-D503-16DA-5DD7518A4820}"/>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47FE3947-C73B-8DFF-369F-893613D04820}"/>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1) continued</a:t>
            </a:r>
          </a:p>
        </p:txBody>
      </p:sp>
      <p:sp>
        <p:nvSpPr>
          <p:cNvPr id="12" name="Footer Placeholder 4">
            <a:extLst>
              <a:ext uri="{FF2B5EF4-FFF2-40B4-BE49-F238E27FC236}">
                <a16:creationId xmlns:a16="http://schemas.microsoft.com/office/drawing/2014/main" id="{A2701074-B366-4926-AC1E-538943A98D2B}"/>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826554AC-BCA8-40A4-B87D-09D070FAE476}"/>
              </a:ext>
            </a:extLst>
          </p:cNvPr>
          <p:cNvSpPr>
            <a:spLocks noGrp="1"/>
          </p:cNvSpPr>
          <p:nvPr>
            <p:ph type="sldNum" sz="quarter" idx="12"/>
          </p:nvPr>
        </p:nvSpPr>
        <p:spPr/>
        <p:txBody>
          <a:bodyPr/>
          <a:lstStyle/>
          <a:p>
            <a:fld id="{8E06CFEE-053A-4A40-A88B-A288F0289482}" type="slidenum">
              <a:rPr lang="en-US" smtClean="0"/>
              <a:t>52</a:t>
            </a:fld>
            <a:endParaRPr lang="en-US"/>
          </a:p>
        </p:txBody>
      </p:sp>
      <p:sp>
        <p:nvSpPr>
          <p:cNvPr id="4" name="TextBox 3">
            <a:extLst>
              <a:ext uri="{FF2B5EF4-FFF2-40B4-BE49-F238E27FC236}">
                <a16:creationId xmlns:a16="http://schemas.microsoft.com/office/drawing/2014/main" id="{35E7DA25-2A41-1185-9F51-256E3D9C25FD}"/>
              </a:ext>
            </a:extLst>
          </p:cNvPr>
          <p:cNvSpPr txBox="1"/>
          <p:nvPr/>
        </p:nvSpPr>
        <p:spPr>
          <a:xfrm>
            <a:off x="3792275" y="1871535"/>
            <a:ext cx="8057855" cy="3416320"/>
          </a:xfrm>
          <a:prstGeom prst="rect">
            <a:avLst/>
          </a:prstGeom>
          <a:solidFill>
            <a:schemeClr val="accent5">
              <a:lumMod val="20000"/>
              <a:lumOff val="80000"/>
            </a:schemeClr>
          </a:solidFill>
        </p:spPr>
        <p:txBody>
          <a:bodyPr wrap="square" rtlCol="0">
            <a:spAutoFit/>
          </a:bodyPr>
          <a:lstStyle/>
          <a:p>
            <a:r>
              <a:rPr lang="en-US" dirty="0" err="1">
                <a:latin typeface="Courier New" panose="02070309020205020404" pitchFamily="49" charset="0"/>
                <a:cs typeface="Courier New" panose="02070309020205020404" pitchFamily="49" charset="0"/>
              </a:rPr>
              <a:t>X_train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torch.tensor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X_train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dtype</a:t>
            </a:r>
            <a:r>
              <a:rPr lang="en-US" dirty="0">
                <a:latin typeface="Courier New" panose="02070309020205020404" pitchFamily="49" charset="0"/>
                <a:cs typeface="Courier New" panose="02070309020205020404" pitchFamily="49" charset="0"/>
              </a:rPr>
              <a:t>=torch.float32)</a:t>
            </a:r>
          </a:p>
          <a:p>
            <a:r>
              <a:rPr lang="en-US" dirty="0" err="1">
                <a:latin typeface="Courier New" panose="02070309020205020404" pitchFamily="49" charset="0"/>
                <a:cs typeface="Courier New" panose="02070309020205020404" pitchFamily="49" charset="0"/>
              </a:rPr>
              <a:t>y_train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torch.tensor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y_train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dtype</a:t>
            </a:r>
            <a:r>
              <a:rPr lang="en-US" dirty="0">
                <a:latin typeface="Courier New" panose="02070309020205020404" pitchFamily="49" charset="0"/>
                <a:cs typeface="Courier New" panose="02070309020205020404" pitchFamily="49" charset="0"/>
              </a:rPr>
              <a:t>=torch.float32)</a:t>
            </a:r>
          </a:p>
          <a:p>
            <a:r>
              <a:rPr lang="en-US" dirty="0" err="1">
                <a:latin typeface="Courier New" panose="02070309020205020404" pitchFamily="49" charset="0"/>
                <a:cs typeface="Courier New" panose="02070309020205020404" pitchFamily="49" charset="0"/>
              </a:rPr>
              <a:t>X_test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torch.tensor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X_test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dtype</a:t>
            </a:r>
            <a:r>
              <a:rPr lang="en-US" dirty="0">
                <a:latin typeface="Courier New" panose="02070309020205020404" pitchFamily="49" charset="0"/>
                <a:cs typeface="Courier New" panose="02070309020205020404" pitchFamily="49" charset="0"/>
              </a:rPr>
              <a:t>=torch.float32)</a:t>
            </a:r>
          </a:p>
          <a:p>
            <a:r>
              <a:rPr lang="en-US" dirty="0" err="1">
                <a:latin typeface="Courier New" panose="02070309020205020404" pitchFamily="49" charset="0"/>
                <a:cs typeface="Courier New" panose="02070309020205020404" pitchFamily="49" charset="0"/>
              </a:rPr>
              <a:t>y_test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torch.tensor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y_test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dtype</a:t>
            </a:r>
            <a:r>
              <a:rPr lang="en-US" dirty="0">
                <a:latin typeface="Courier New" panose="02070309020205020404" pitchFamily="49" charset="0"/>
                <a:cs typeface="Courier New" panose="02070309020205020404" pitchFamily="49" charset="0"/>
              </a:rPr>
              <a:t>=torch.float32)</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train_data</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TensorDataset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X_train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y_train</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test_data</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TensorDataset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X_test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y_test</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train_loader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DataLoader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train_data</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batch_size</a:t>
            </a:r>
            <a:r>
              <a:rPr lang="en-US" dirty="0">
                <a:latin typeface="Courier New" panose="02070309020205020404" pitchFamily="49" charset="0"/>
                <a:cs typeface="Courier New" panose="02070309020205020404" pitchFamily="49" charset="0"/>
              </a:rPr>
              <a:t>=64, shuffle=True)</a:t>
            </a:r>
          </a:p>
          <a:p>
            <a:r>
              <a:rPr lang="en-US" dirty="0" err="1">
                <a:latin typeface="Courier New" panose="02070309020205020404" pitchFamily="49" charset="0"/>
                <a:cs typeface="Courier New" panose="02070309020205020404" pitchFamily="49" charset="0"/>
              </a:rPr>
              <a:t>test_loader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DataLoader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test_data</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batch_size</a:t>
            </a:r>
            <a:r>
              <a:rPr lang="en-US" dirty="0">
                <a:latin typeface="Courier New" panose="02070309020205020404" pitchFamily="49" charset="0"/>
                <a:cs typeface="Courier New" panose="02070309020205020404" pitchFamily="49" charset="0"/>
              </a:rPr>
              <a:t>=64, shuffle=False)</a:t>
            </a:r>
          </a:p>
        </p:txBody>
      </p:sp>
      <p:sp>
        <p:nvSpPr>
          <p:cNvPr id="10" name="Left Brace 9">
            <a:extLst>
              <a:ext uri="{FF2B5EF4-FFF2-40B4-BE49-F238E27FC236}">
                <a16:creationId xmlns:a16="http://schemas.microsoft.com/office/drawing/2014/main" id="{9F3ED423-E821-F4FB-3929-1A3E5D1B423B}"/>
              </a:ext>
            </a:extLst>
          </p:cNvPr>
          <p:cNvSpPr/>
          <p:nvPr/>
        </p:nvSpPr>
        <p:spPr>
          <a:xfrm>
            <a:off x="3563253" y="1983065"/>
            <a:ext cx="229022" cy="90481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sp>
        <p:nvSpPr>
          <p:cNvPr id="14" name="TextBox 13">
            <a:extLst>
              <a:ext uri="{FF2B5EF4-FFF2-40B4-BE49-F238E27FC236}">
                <a16:creationId xmlns:a16="http://schemas.microsoft.com/office/drawing/2014/main" id="{EDF9E97A-6F0C-4D08-9DA8-C48982123CAE}"/>
              </a:ext>
            </a:extLst>
          </p:cNvPr>
          <p:cNvSpPr txBox="1"/>
          <p:nvPr/>
        </p:nvSpPr>
        <p:spPr>
          <a:xfrm>
            <a:off x="1111016" y="3396028"/>
            <a:ext cx="2337726" cy="584775"/>
          </a:xfrm>
          <a:prstGeom prst="rect">
            <a:avLst/>
          </a:prstGeom>
          <a:noFill/>
        </p:spPr>
        <p:txBody>
          <a:bodyPr wrap="square">
            <a:spAutoFit/>
          </a:bodyPr>
          <a:lstStyle/>
          <a:p>
            <a:r>
              <a:rPr lang="en-US" sz="1600">
                <a:latin typeface="Acherus Grotesque" panose="02000505000000020004" pitchFamily="50" charset="0"/>
              </a:rPr>
              <a:t>Create Tensor Datasets</a:t>
            </a:r>
          </a:p>
        </p:txBody>
      </p:sp>
      <p:sp>
        <p:nvSpPr>
          <p:cNvPr id="17" name="TextBox 16">
            <a:extLst>
              <a:ext uri="{FF2B5EF4-FFF2-40B4-BE49-F238E27FC236}">
                <a16:creationId xmlns:a16="http://schemas.microsoft.com/office/drawing/2014/main" id="{1830D017-EBD3-C099-2871-1BA029957A27}"/>
              </a:ext>
            </a:extLst>
          </p:cNvPr>
          <p:cNvSpPr txBox="1"/>
          <p:nvPr/>
        </p:nvSpPr>
        <p:spPr>
          <a:xfrm>
            <a:off x="1777806" y="4442186"/>
            <a:ext cx="1459887" cy="338554"/>
          </a:xfrm>
          <a:prstGeom prst="rect">
            <a:avLst/>
          </a:prstGeom>
          <a:noFill/>
        </p:spPr>
        <p:txBody>
          <a:bodyPr wrap="none" rtlCol="0">
            <a:spAutoFit/>
          </a:bodyPr>
          <a:lstStyle/>
          <a:p>
            <a:r>
              <a:rPr lang="en-US" sz="1600" dirty="0">
                <a:latin typeface="Acherus Grotesque" panose="02000505000000020004" pitchFamily="50" charset="0"/>
              </a:rPr>
              <a:t>Data loaders</a:t>
            </a:r>
          </a:p>
        </p:txBody>
      </p:sp>
      <p:sp>
        <p:nvSpPr>
          <p:cNvPr id="21" name="TextBox 20">
            <a:extLst>
              <a:ext uri="{FF2B5EF4-FFF2-40B4-BE49-F238E27FC236}">
                <a16:creationId xmlns:a16="http://schemas.microsoft.com/office/drawing/2014/main" id="{56E072DB-18D7-FE0B-CCE6-73F749976BC1}"/>
              </a:ext>
            </a:extLst>
          </p:cNvPr>
          <p:cNvSpPr txBox="1"/>
          <p:nvPr/>
        </p:nvSpPr>
        <p:spPr>
          <a:xfrm>
            <a:off x="854925" y="2272324"/>
            <a:ext cx="2678689" cy="584775"/>
          </a:xfrm>
          <a:prstGeom prst="rect">
            <a:avLst/>
          </a:prstGeom>
          <a:noFill/>
        </p:spPr>
        <p:txBody>
          <a:bodyPr wrap="square">
            <a:spAutoFit/>
          </a:bodyPr>
          <a:lstStyle/>
          <a:p>
            <a:r>
              <a:rPr lang="en-US" sz="1600">
                <a:latin typeface="Acherus Grotesque" panose="02000505000000020004" pitchFamily="50" charset="0"/>
              </a:rPr>
              <a:t>Convert to </a:t>
            </a:r>
            <a:r>
              <a:rPr lang="en-US" sz="1600" err="1">
                <a:latin typeface="Acherus Grotesque" panose="02000505000000020004" pitchFamily="50" charset="0"/>
              </a:rPr>
              <a:t>PyTorch</a:t>
            </a:r>
            <a:r>
              <a:rPr lang="en-US" sz="1600">
                <a:latin typeface="Acherus Grotesque" panose="02000505000000020004" pitchFamily="50" charset="0"/>
              </a:rPr>
              <a:t> tensors</a:t>
            </a:r>
          </a:p>
        </p:txBody>
      </p:sp>
      <p:sp>
        <p:nvSpPr>
          <p:cNvPr id="22" name="Left Brace 21">
            <a:extLst>
              <a:ext uri="{FF2B5EF4-FFF2-40B4-BE49-F238E27FC236}">
                <a16:creationId xmlns:a16="http://schemas.microsoft.com/office/drawing/2014/main" id="{02A91D64-6D7C-0471-7F55-764CADA06724}"/>
              </a:ext>
            </a:extLst>
          </p:cNvPr>
          <p:cNvSpPr/>
          <p:nvPr/>
        </p:nvSpPr>
        <p:spPr>
          <a:xfrm>
            <a:off x="3563253" y="3327793"/>
            <a:ext cx="229022" cy="47502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sp>
        <p:nvSpPr>
          <p:cNvPr id="24" name="Left Brace 23">
            <a:extLst>
              <a:ext uri="{FF2B5EF4-FFF2-40B4-BE49-F238E27FC236}">
                <a16:creationId xmlns:a16="http://schemas.microsoft.com/office/drawing/2014/main" id="{F2061B1F-B2F4-7A7C-9389-14525FD99C75}"/>
              </a:ext>
            </a:extLst>
          </p:cNvPr>
          <p:cNvSpPr/>
          <p:nvPr/>
        </p:nvSpPr>
        <p:spPr>
          <a:xfrm>
            <a:off x="3563253" y="4172149"/>
            <a:ext cx="229022" cy="98701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sp>
        <p:nvSpPr>
          <p:cNvPr id="13" name="Rectangle 12">
            <a:extLst>
              <a:ext uri="{FF2B5EF4-FFF2-40B4-BE49-F238E27FC236}">
                <a16:creationId xmlns:a16="http://schemas.microsoft.com/office/drawing/2014/main" id="{C20DF96D-6786-4F1A-8BF4-799B5773D717}"/>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3537374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0F93333-C4AB-5CF9-AA7A-6E102DB4A3ED}"/>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95BFD675-CD23-DCFD-6262-7645DB743DBE}"/>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1) continued</a:t>
            </a:r>
          </a:p>
        </p:txBody>
      </p:sp>
      <p:sp>
        <p:nvSpPr>
          <p:cNvPr id="20" name="Footer Placeholder 4">
            <a:extLst>
              <a:ext uri="{FF2B5EF4-FFF2-40B4-BE49-F238E27FC236}">
                <a16:creationId xmlns:a16="http://schemas.microsoft.com/office/drawing/2014/main" id="{342AC9D3-44A1-4D1F-B081-099D8B666BC3}"/>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AC38504E-D8A8-4BB9-85DB-E27412497631}"/>
              </a:ext>
            </a:extLst>
          </p:cNvPr>
          <p:cNvSpPr>
            <a:spLocks noGrp="1"/>
          </p:cNvSpPr>
          <p:nvPr>
            <p:ph type="sldNum" sz="quarter" idx="12"/>
          </p:nvPr>
        </p:nvSpPr>
        <p:spPr/>
        <p:txBody>
          <a:bodyPr/>
          <a:lstStyle/>
          <a:p>
            <a:fld id="{8E06CFEE-053A-4A40-A88B-A288F0289482}" type="slidenum">
              <a:rPr lang="en-US" smtClean="0"/>
              <a:t>53</a:t>
            </a:fld>
            <a:endParaRPr lang="en-US"/>
          </a:p>
        </p:txBody>
      </p:sp>
      <p:sp>
        <p:nvSpPr>
          <p:cNvPr id="4" name="TextBox 3">
            <a:extLst>
              <a:ext uri="{FF2B5EF4-FFF2-40B4-BE49-F238E27FC236}">
                <a16:creationId xmlns:a16="http://schemas.microsoft.com/office/drawing/2014/main" id="{B1258D84-2275-BB2B-C18A-D2CF48FBD585}"/>
              </a:ext>
            </a:extLst>
          </p:cNvPr>
          <p:cNvSpPr txBox="1"/>
          <p:nvPr/>
        </p:nvSpPr>
        <p:spPr>
          <a:xfrm>
            <a:off x="5638623" y="2021847"/>
            <a:ext cx="5833523" cy="3416320"/>
          </a:xfrm>
          <a:prstGeom prst="rect">
            <a:avLst/>
          </a:prstGeom>
          <a:solidFill>
            <a:schemeClr val="accent5">
              <a:lumMod val="20000"/>
              <a:lumOff val="80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class Net(</a:t>
            </a:r>
            <a:r>
              <a:rPr lang="en-US" dirty="0" err="1">
                <a:latin typeface="Courier New" panose="02070309020205020404" pitchFamily="49" charset="0"/>
                <a:cs typeface="Courier New" panose="02070309020205020404" pitchFamily="49" charset="0"/>
              </a:rPr>
              <a:t>nn.Module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def 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__(self):</a:t>
            </a:r>
          </a:p>
          <a:p>
            <a:r>
              <a:rPr lang="en-US" dirty="0">
                <a:latin typeface="Courier New" panose="02070309020205020404" pitchFamily="49" charset="0"/>
                <a:cs typeface="Courier New" panose="02070309020205020404" pitchFamily="49" charset="0"/>
              </a:rPr>
              <a:t>        super(Net, self).__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p>
          <a:p>
            <a:r>
              <a:rPr lang="en-US" dirty="0">
                <a:latin typeface="Courier New" panose="02070309020205020404" pitchFamily="49" charset="0"/>
                <a:cs typeface="Courier New" panose="02070309020205020404" pitchFamily="49" charset="0"/>
              </a:rPr>
              <a:t>        self.fc1 = </a:t>
            </a:r>
            <a:r>
              <a:rPr lang="en-US" dirty="0" err="1">
                <a:latin typeface="Courier New" panose="02070309020205020404" pitchFamily="49" charset="0"/>
                <a:cs typeface="Courier New" panose="02070309020205020404" pitchFamily="49" charset="0"/>
              </a:rPr>
              <a:t>nn.Linear</a:t>
            </a:r>
            <a:r>
              <a:rPr lang="en-US" dirty="0">
                <a:latin typeface="Courier New" panose="02070309020205020404" pitchFamily="49" charset="0"/>
                <a:cs typeface="Courier New" panose="02070309020205020404" pitchFamily="49" charset="0"/>
              </a:rPr>
              <a:t>(3, 10)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self.dropout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nn.Dropout</a:t>
            </a:r>
            <a:r>
              <a:rPr lang="en-US" dirty="0">
                <a:latin typeface="Courier New" panose="02070309020205020404" pitchFamily="49" charset="0"/>
                <a:cs typeface="Courier New" panose="02070309020205020404" pitchFamily="49" charset="0"/>
              </a:rPr>
              <a:t>(0.5)</a:t>
            </a:r>
          </a:p>
          <a:p>
            <a:r>
              <a:rPr lang="en-US" dirty="0">
                <a:latin typeface="Courier New" panose="02070309020205020404" pitchFamily="49" charset="0"/>
                <a:cs typeface="Courier New" panose="02070309020205020404" pitchFamily="49" charset="0"/>
              </a:rPr>
              <a:t>        self.fc2 = </a:t>
            </a:r>
            <a:r>
              <a:rPr lang="en-US" dirty="0" err="1">
                <a:latin typeface="Courier New" panose="02070309020205020404" pitchFamily="49" charset="0"/>
                <a:cs typeface="Courier New" panose="02070309020205020404" pitchFamily="49" charset="0"/>
              </a:rPr>
              <a:t>nn.Linear</a:t>
            </a:r>
            <a:r>
              <a:rPr lang="en-US" dirty="0">
                <a:latin typeface="Courier New" panose="02070309020205020404" pitchFamily="49" charset="0"/>
                <a:cs typeface="Courier New" panose="02070309020205020404" pitchFamily="49" charset="0"/>
              </a:rPr>
              <a:t>(10, 1)</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def forward(self, x):</a:t>
            </a:r>
          </a:p>
          <a:p>
            <a:r>
              <a:rPr lang="en-US" dirty="0">
                <a:latin typeface="Courier New" panose="02070309020205020404" pitchFamily="49" charset="0"/>
                <a:cs typeface="Courier New" panose="02070309020205020404" pitchFamily="49" charset="0"/>
              </a:rPr>
              <a:t>        x = </a:t>
            </a:r>
            <a:r>
              <a:rPr lang="en-US" dirty="0" err="1">
                <a:latin typeface="Courier New" panose="02070309020205020404" pitchFamily="49" charset="0"/>
                <a:cs typeface="Courier New" panose="02070309020205020404" pitchFamily="49" charset="0"/>
              </a:rPr>
              <a:t>F.relu</a:t>
            </a:r>
            <a:r>
              <a:rPr lang="en-US" dirty="0">
                <a:latin typeface="Courier New" panose="02070309020205020404" pitchFamily="49" charset="0"/>
                <a:cs typeface="Courier New" panose="02070309020205020404" pitchFamily="49" charset="0"/>
              </a:rPr>
              <a:t>(self.fc1(x))</a:t>
            </a:r>
          </a:p>
          <a:p>
            <a:r>
              <a:rPr lang="en-US" dirty="0">
                <a:latin typeface="Courier New" panose="02070309020205020404" pitchFamily="49" charset="0"/>
                <a:cs typeface="Courier New" panose="02070309020205020404" pitchFamily="49" charset="0"/>
              </a:rPr>
              <a:t>        x = </a:t>
            </a:r>
            <a:r>
              <a:rPr lang="en-US" dirty="0" err="1">
                <a:latin typeface="Courier New" panose="02070309020205020404" pitchFamily="49" charset="0"/>
                <a:cs typeface="Courier New" panose="02070309020205020404" pitchFamily="49" charset="0"/>
              </a:rPr>
              <a:t>self.dropout</a:t>
            </a:r>
            <a:r>
              <a:rPr lang="en-US" dirty="0">
                <a:latin typeface="Courier New" panose="02070309020205020404" pitchFamily="49" charset="0"/>
                <a:cs typeface="Courier New" panose="02070309020205020404" pitchFamily="49" charset="0"/>
              </a:rPr>
              <a:t>(x)</a:t>
            </a:r>
          </a:p>
          <a:p>
            <a:r>
              <a:rPr lang="en-US" dirty="0">
                <a:latin typeface="Courier New" panose="02070309020205020404" pitchFamily="49" charset="0"/>
                <a:cs typeface="Courier New" panose="02070309020205020404" pitchFamily="49" charset="0"/>
              </a:rPr>
              <a:t>        x = </a:t>
            </a:r>
            <a:r>
              <a:rPr lang="en-US" dirty="0" err="1">
                <a:latin typeface="Courier New" panose="02070309020205020404" pitchFamily="49" charset="0"/>
                <a:cs typeface="Courier New" panose="02070309020205020404" pitchFamily="49" charset="0"/>
              </a:rPr>
              <a:t>torch.sigmoid</a:t>
            </a:r>
            <a:r>
              <a:rPr lang="en-US" dirty="0">
                <a:latin typeface="Courier New" panose="02070309020205020404" pitchFamily="49" charset="0"/>
                <a:cs typeface="Courier New" panose="02070309020205020404" pitchFamily="49" charset="0"/>
              </a:rPr>
              <a:t>(self.fc2(x))</a:t>
            </a:r>
          </a:p>
          <a:p>
            <a:r>
              <a:rPr lang="en-US" dirty="0">
                <a:latin typeface="Courier New" panose="02070309020205020404" pitchFamily="49" charset="0"/>
                <a:cs typeface="Courier New" panose="02070309020205020404" pitchFamily="49" charset="0"/>
              </a:rPr>
              <a:t>        return x</a:t>
            </a:r>
          </a:p>
        </p:txBody>
      </p:sp>
      <p:sp>
        <p:nvSpPr>
          <p:cNvPr id="2" name="TextBox 1">
            <a:extLst>
              <a:ext uri="{FF2B5EF4-FFF2-40B4-BE49-F238E27FC236}">
                <a16:creationId xmlns:a16="http://schemas.microsoft.com/office/drawing/2014/main" id="{B0375217-7B52-6D3E-0BB7-8AC436E1E0BD}"/>
              </a:ext>
            </a:extLst>
          </p:cNvPr>
          <p:cNvSpPr txBox="1"/>
          <p:nvPr/>
        </p:nvSpPr>
        <p:spPr>
          <a:xfrm>
            <a:off x="5603741" y="1605029"/>
            <a:ext cx="3416513" cy="646331"/>
          </a:xfrm>
          <a:prstGeom prst="rect">
            <a:avLst/>
          </a:prstGeom>
          <a:noFill/>
        </p:spPr>
        <p:txBody>
          <a:bodyPr wrap="none" rtlCol="0">
            <a:spAutoFit/>
          </a:bodyPr>
          <a:lstStyle/>
          <a:p>
            <a:r>
              <a:rPr lang="en-US" dirty="0">
                <a:latin typeface="Acherus Grotesque" panose="02000505000000020004" pitchFamily="50" charset="0"/>
              </a:rPr>
              <a:t>Neural Network with </a:t>
            </a:r>
            <a:r>
              <a:rPr lang="en-US" dirty="0" err="1">
                <a:latin typeface="Acherus Grotesque" panose="02000505000000020004" pitchFamily="50" charset="0"/>
              </a:rPr>
              <a:t>PyTorch</a:t>
            </a:r>
            <a:endParaRPr lang="en-US" dirty="0">
              <a:latin typeface="Acherus Grotesque" panose="02000505000000020004" pitchFamily="50" charset="0"/>
            </a:endParaRPr>
          </a:p>
          <a:p>
            <a:endParaRPr lang="en-US" dirty="0">
              <a:latin typeface="Acherus Grotesque" panose="02000505000000020004" pitchFamily="50" charset="0"/>
            </a:endParaRPr>
          </a:p>
        </p:txBody>
      </p:sp>
      <p:sp>
        <p:nvSpPr>
          <p:cNvPr id="6" name="TextBox 5">
            <a:extLst>
              <a:ext uri="{FF2B5EF4-FFF2-40B4-BE49-F238E27FC236}">
                <a16:creationId xmlns:a16="http://schemas.microsoft.com/office/drawing/2014/main" id="{1693DBFF-F5D8-F46F-7EF3-62925079865D}"/>
              </a:ext>
            </a:extLst>
          </p:cNvPr>
          <p:cNvSpPr txBox="1"/>
          <p:nvPr/>
        </p:nvSpPr>
        <p:spPr>
          <a:xfrm>
            <a:off x="481544" y="2774777"/>
            <a:ext cx="4319095" cy="338554"/>
          </a:xfrm>
          <a:prstGeom prst="rect">
            <a:avLst/>
          </a:prstGeom>
          <a:noFill/>
        </p:spPr>
        <p:txBody>
          <a:bodyPr wrap="square" rtlCol="0">
            <a:spAutoFit/>
          </a:bodyPr>
          <a:lstStyle/>
          <a:p>
            <a:r>
              <a:rPr lang="en-US" sz="1600" dirty="0">
                <a:latin typeface="Acherus Grotesque" panose="02000505000000020004" pitchFamily="50" charset="0"/>
              </a:rPr>
              <a:t>Input layer: 3 features, 10 hidden neurons</a:t>
            </a:r>
          </a:p>
        </p:txBody>
      </p:sp>
      <p:cxnSp>
        <p:nvCxnSpPr>
          <p:cNvPr id="8" name="Straight Arrow Connector 7">
            <a:extLst>
              <a:ext uri="{FF2B5EF4-FFF2-40B4-BE49-F238E27FC236}">
                <a16:creationId xmlns:a16="http://schemas.microsoft.com/office/drawing/2014/main" id="{95188084-FE74-F5D2-6697-4DAA0923E2FF}"/>
              </a:ext>
            </a:extLst>
          </p:cNvPr>
          <p:cNvCxnSpPr>
            <a:cxnSpLocks/>
          </p:cNvCxnSpPr>
          <p:nvPr/>
        </p:nvCxnSpPr>
        <p:spPr>
          <a:xfrm flipH="1">
            <a:off x="4876284" y="2995122"/>
            <a:ext cx="1698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DF6AFA2-1850-7C64-1832-DE3ECDA4AA46}"/>
              </a:ext>
            </a:extLst>
          </p:cNvPr>
          <p:cNvCxnSpPr>
            <a:cxnSpLocks/>
          </p:cNvCxnSpPr>
          <p:nvPr/>
        </p:nvCxnSpPr>
        <p:spPr>
          <a:xfrm flipH="1">
            <a:off x="4069188" y="3385450"/>
            <a:ext cx="25052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33E7C0F-36BD-0094-6508-EA9B10260323}"/>
              </a:ext>
            </a:extLst>
          </p:cNvPr>
          <p:cNvSpPr txBox="1"/>
          <p:nvPr/>
        </p:nvSpPr>
        <p:spPr>
          <a:xfrm>
            <a:off x="787387" y="3139237"/>
            <a:ext cx="3325165" cy="338554"/>
          </a:xfrm>
          <a:prstGeom prst="rect">
            <a:avLst/>
          </a:prstGeom>
          <a:noFill/>
        </p:spPr>
        <p:txBody>
          <a:bodyPr wrap="square">
            <a:spAutoFit/>
          </a:bodyPr>
          <a:lstStyle/>
          <a:p>
            <a:r>
              <a:rPr lang="en-US" sz="1600" dirty="0">
                <a:latin typeface="Acherus Grotesque" panose="02000505000000020004" pitchFamily="50" charset="0"/>
              </a:rPr>
              <a:t>Dropout to reduce overfitting</a:t>
            </a:r>
          </a:p>
        </p:txBody>
      </p:sp>
      <p:sp>
        <p:nvSpPr>
          <p:cNvPr id="18" name="TextBox 17">
            <a:extLst>
              <a:ext uri="{FF2B5EF4-FFF2-40B4-BE49-F238E27FC236}">
                <a16:creationId xmlns:a16="http://schemas.microsoft.com/office/drawing/2014/main" id="{0CF8BC59-0B83-4FCF-051C-D7C8F24E0950}"/>
              </a:ext>
            </a:extLst>
          </p:cNvPr>
          <p:cNvSpPr txBox="1"/>
          <p:nvPr/>
        </p:nvSpPr>
        <p:spPr>
          <a:xfrm>
            <a:off x="481543" y="3503658"/>
            <a:ext cx="3895787" cy="338554"/>
          </a:xfrm>
          <a:prstGeom prst="rect">
            <a:avLst/>
          </a:prstGeom>
          <a:noFill/>
        </p:spPr>
        <p:txBody>
          <a:bodyPr wrap="square">
            <a:spAutoFit/>
          </a:bodyPr>
          <a:lstStyle/>
          <a:p>
            <a:r>
              <a:rPr lang="en-US" sz="1600" dirty="0">
                <a:latin typeface="Acherus Grotesque" panose="02000505000000020004" pitchFamily="50" charset="0"/>
              </a:rPr>
              <a:t>Output layer: 10 hidden → 1 output</a:t>
            </a:r>
          </a:p>
        </p:txBody>
      </p:sp>
      <p:cxnSp>
        <p:nvCxnSpPr>
          <p:cNvPr id="19" name="Straight Arrow Connector 18">
            <a:extLst>
              <a:ext uri="{FF2B5EF4-FFF2-40B4-BE49-F238E27FC236}">
                <a16:creationId xmlns:a16="http://schemas.microsoft.com/office/drawing/2014/main" id="{D54EAB2F-6EA5-9F14-59CB-602845F121AE}"/>
              </a:ext>
            </a:extLst>
          </p:cNvPr>
          <p:cNvCxnSpPr>
            <a:cxnSpLocks/>
          </p:cNvCxnSpPr>
          <p:nvPr/>
        </p:nvCxnSpPr>
        <p:spPr>
          <a:xfrm flipH="1">
            <a:off x="4589546" y="3672935"/>
            <a:ext cx="198488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986D5B-2EC1-DE39-41F7-401EDF81D2F4}"/>
              </a:ext>
            </a:extLst>
          </p:cNvPr>
          <p:cNvCxnSpPr>
            <a:cxnSpLocks/>
          </p:cNvCxnSpPr>
          <p:nvPr/>
        </p:nvCxnSpPr>
        <p:spPr>
          <a:xfrm flipH="1">
            <a:off x="4589546" y="4445267"/>
            <a:ext cx="198488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43382EE-B4CB-6190-B565-4B683B296766}"/>
              </a:ext>
            </a:extLst>
          </p:cNvPr>
          <p:cNvSpPr txBox="1"/>
          <p:nvPr/>
        </p:nvSpPr>
        <p:spPr>
          <a:xfrm>
            <a:off x="2426769" y="4260601"/>
            <a:ext cx="1685783" cy="338554"/>
          </a:xfrm>
          <a:prstGeom prst="rect">
            <a:avLst/>
          </a:prstGeom>
          <a:noFill/>
        </p:spPr>
        <p:txBody>
          <a:bodyPr wrap="none" rtlCol="0">
            <a:spAutoFit/>
          </a:bodyPr>
          <a:lstStyle/>
          <a:p>
            <a:r>
              <a:rPr lang="en-US" sz="1600" err="1">
                <a:latin typeface="Acherus Grotesque" panose="02000505000000020004" pitchFamily="50" charset="0"/>
              </a:rPr>
              <a:t>Relu</a:t>
            </a:r>
            <a:r>
              <a:rPr lang="en-US" sz="1600">
                <a:latin typeface="Acherus Grotesque" panose="02000505000000020004" pitchFamily="50" charset="0"/>
              </a:rPr>
              <a:t> activation</a:t>
            </a:r>
          </a:p>
        </p:txBody>
      </p:sp>
      <p:cxnSp>
        <p:nvCxnSpPr>
          <p:cNvPr id="29" name="Straight Arrow Connector 28">
            <a:extLst>
              <a:ext uri="{FF2B5EF4-FFF2-40B4-BE49-F238E27FC236}">
                <a16:creationId xmlns:a16="http://schemas.microsoft.com/office/drawing/2014/main" id="{5896D938-FCCF-2C6E-C633-348CC9617ECE}"/>
              </a:ext>
            </a:extLst>
          </p:cNvPr>
          <p:cNvCxnSpPr>
            <a:cxnSpLocks/>
          </p:cNvCxnSpPr>
          <p:nvPr/>
        </p:nvCxnSpPr>
        <p:spPr>
          <a:xfrm flipH="1">
            <a:off x="4580831" y="4687020"/>
            <a:ext cx="198488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9D2239-907A-05F6-5134-993E3784C37F}"/>
              </a:ext>
            </a:extLst>
          </p:cNvPr>
          <p:cNvSpPr txBox="1"/>
          <p:nvPr/>
        </p:nvSpPr>
        <p:spPr>
          <a:xfrm>
            <a:off x="1284588" y="4532696"/>
            <a:ext cx="3167277" cy="338554"/>
          </a:xfrm>
          <a:prstGeom prst="rect">
            <a:avLst/>
          </a:prstGeom>
          <a:noFill/>
        </p:spPr>
        <p:txBody>
          <a:bodyPr wrap="none" rtlCol="0">
            <a:spAutoFit/>
          </a:bodyPr>
          <a:lstStyle/>
          <a:p>
            <a:r>
              <a:rPr lang="en-US" sz="1600">
                <a:latin typeface="Acherus Grotesque" panose="02000505000000020004" pitchFamily="50" charset="0"/>
              </a:rPr>
              <a:t>Apply dropout during training</a:t>
            </a:r>
          </a:p>
        </p:txBody>
      </p:sp>
      <p:cxnSp>
        <p:nvCxnSpPr>
          <p:cNvPr id="31" name="Straight Arrow Connector 30">
            <a:extLst>
              <a:ext uri="{FF2B5EF4-FFF2-40B4-BE49-F238E27FC236}">
                <a16:creationId xmlns:a16="http://schemas.microsoft.com/office/drawing/2014/main" id="{F718630C-9808-0AB5-116B-BB0CD1E801F9}"/>
              </a:ext>
            </a:extLst>
          </p:cNvPr>
          <p:cNvCxnSpPr>
            <a:cxnSpLocks/>
          </p:cNvCxnSpPr>
          <p:nvPr/>
        </p:nvCxnSpPr>
        <p:spPr>
          <a:xfrm flipH="1">
            <a:off x="4589546" y="4975421"/>
            <a:ext cx="198488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B35F85B-22C8-E8A3-7871-D87B5C088F62}"/>
              </a:ext>
            </a:extLst>
          </p:cNvPr>
          <p:cNvSpPr txBox="1"/>
          <p:nvPr/>
        </p:nvSpPr>
        <p:spPr>
          <a:xfrm>
            <a:off x="2426769" y="4848267"/>
            <a:ext cx="2079480" cy="338554"/>
          </a:xfrm>
          <a:prstGeom prst="rect">
            <a:avLst/>
          </a:prstGeom>
          <a:noFill/>
        </p:spPr>
        <p:txBody>
          <a:bodyPr wrap="none" rtlCol="0">
            <a:spAutoFit/>
          </a:bodyPr>
          <a:lstStyle/>
          <a:p>
            <a:r>
              <a:rPr lang="en-US" sz="1600" dirty="0">
                <a:latin typeface="Acherus Grotesque" panose="02000505000000020004" pitchFamily="50" charset="0"/>
              </a:rPr>
              <a:t>Sigmoid activation</a:t>
            </a:r>
          </a:p>
        </p:txBody>
      </p:sp>
      <p:cxnSp>
        <p:nvCxnSpPr>
          <p:cNvPr id="33" name="Straight Arrow Connector 32">
            <a:extLst>
              <a:ext uri="{FF2B5EF4-FFF2-40B4-BE49-F238E27FC236}">
                <a16:creationId xmlns:a16="http://schemas.microsoft.com/office/drawing/2014/main" id="{1D36B757-6BA8-1FEC-B8C9-BF8863BBCBFD}"/>
              </a:ext>
            </a:extLst>
          </p:cNvPr>
          <p:cNvCxnSpPr>
            <a:cxnSpLocks/>
          </p:cNvCxnSpPr>
          <p:nvPr/>
        </p:nvCxnSpPr>
        <p:spPr>
          <a:xfrm flipH="1">
            <a:off x="4539383" y="5298302"/>
            <a:ext cx="198488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8C5D2C1-1F56-2CF4-93D8-AC430235FD51}"/>
              </a:ext>
            </a:extLst>
          </p:cNvPr>
          <p:cNvSpPr txBox="1"/>
          <p:nvPr/>
        </p:nvSpPr>
        <p:spPr>
          <a:xfrm>
            <a:off x="437278" y="5161625"/>
            <a:ext cx="3922612" cy="584775"/>
          </a:xfrm>
          <a:prstGeom prst="rect">
            <a:avLst/>
          </a:prstGeom>
          <a:noFill/>
        </p:spPr>
        <p:txBody>
          <a:bodyPr wrap="none" rtlCol="0">
            <a:spAutoFit/>
          </a:bodyPr>
          <a:lstStyle/>
          <a:p>
            <a:r>
              <a:rPr lang="en-US" sz="1600" dirty="0">
                <a:latin typeface="Acherus Grotesque" panose="02000505000000020004" pitchFamily="50" charset="0"/>
              </a:rPr>
              <a:t>Output is probability between 0 and 1</a:t>
            </a:r>
          </a:p>
          <a:p>
            <a:r>
              <a:rPr lang="en-US" sz="1600" dirty="0">
                <a:latin typeface="Acherus Grotesque" panose="02000505000000020004" pitchFamily="50" charset="0"/>
              </a:rPr>
              <a:t> because we used sigmoid</a:t>
            </a:r>
          </a:p>
        </p:txBody>
      </p:sp>
      <p:sp>
        <p:nvSpPr>
          <p:cNvPr id="21" name="Rectangle 20">
            <a:extLst>
              <a:ext uri="{FF2B5EF4-FFF2-40B4-BE49-F238E27FC236}">
                <a16:creationId xmlns:a16="http://schemas.microsoft.com/office/drawing/2014/main" id="{10FC4DCF-2091-4B21-A7E1-C4BD926D3AFE}"/>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3761718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78C63C4-34A0-6459-3CB9-5C68C4C140E0}"/>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563F69C4-4E89-CCE6-231B-23EA167C2FEB}"/>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1) continued</a:t>
            </a:r>
          </a:p>
        </p:txBody>
      </p:sp>
      <p:sp>
        <p:nvSpPr>
          <p:cNvPr id="18" name="Footer Placeholder 4">
            <a:extLst>
              <a:ext uri="{FF2B5EF4-FFF2-40B4-BE49-F238E27FC236}">
                <a16:creationId xmlns:a16="http://schemas.microsoft.com/office/drawing/2014/main" id="{29532500-5BD9-44E9-A289-476B3B3F44DC}"/>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27AADE09-57B4-4288-842E-147BC11E9D13}"/>
              </a:ext>
            </a:extLst>
          </p:cNvPr>
          <p:cNvSpPr>
            <a:spLocks noGrp="1"/>
          </p:cNvSpPr>
          <p:nvPr>
            <p:ph type="sldNum" sz="quarter" idx="12"/>
          </p:nvPr>
        </p:nvSpPr>
        <p:spPr/>
        <p:txBody>
          <a:bodyPr/>
          <a:lstStyle/>
          <a:p>
            <a:fld id="{8E06CFEE-053A-4A40-A88B-A288F0289482}" type="slidenum">
              <a:rPr lang="en-US" smtClean="0"/>
              <a:t>54</a:t>
            </a:fld>
            <a:endParaRPr lang="en-US"/>
          </a:p>
        </p:txBody>
      </p:sp>
      <p:sp>
        <p:nvSpPr>
          <p:cNvPr id="4" name="TextBox 3">
            <a:extLst>
              <a:ext uri="{FF2B5EF4-FFF2-40B4-BE49-F238E27FC236}">
                <a16:creationId xmlns:a16="http://schemas.microsoft.com/office/drawing/2014/main" id="{37047E1A-CE79-2F68-0B6A-84AA5EE59F08}"/>
              </a:ext>
            </a:extLst>
          </p:cNvPr>
          <p:cNvSpPr txBox="1"/>
          <p:nvPr/>
        </p:nvSpPr>
        <p:spPr>
          <a:xfrm>
            <a:off x="4990454" y="2241767"/>
            <a:ext cx="7201545" cy="3970318"/>
          </a:xfrm>
          <a:prstGeom prst="rect">
            <a:avLst/>
          </a:prstGeom>
          <a:solidFill>
            <a:schemeClr val="accent5">
              <a:lumMod val="20000"/>
              <a:lumOff val="80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model = Net()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criterion = </a:t>
            </a:r>
            <a:r>
              <a:rPr lang="en-US" dirty="0" err="1">
                <a:latin typeface="Courier New" panose="02070309020205020404" pitchFamily="49" charset="0"/>
                <a:cs typeface="Courier New" panose="02070309020205020404" pitchFamily="49" charset="0"/>
              </a:rPr>
              <a:t>nn.BCELoss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optimizer = </a:t>
            </a:r>
            <a:r>
              <a:rPr lang="en-US" dirty="0" err="1">
                <a:latin typeface="Courier New" panose="02070309020205020404" pitchFamily="49" charset="0"/>
                <a:cs typeface="Courier New" panose="02070309020205020404" pitchFamily="49" charset="0"/>
              </a:rPr>
              <a:t>torch.optim.Adam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model.parameters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lr</a:t>
            </a:r>
            <a:r>
              <a:rPr lang="en-US" dirty="0">
                <a:latin typeface="Courier New" panose="02070309020205020404" pitchFamily="49" charset="0"/>
                <a:cs typeface="Courier New" panose="02070309020205020404" pitchFamily="49" charset="0"/>
              </a:rPr>
              <a:t>=0.001)</a:t>
            </a:r>
          </a:p>
          <a:p>
            <a:endParaRPr lang="en-US"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#Train the model</a:t>
            </a:r>
          </a:p>
          <a:p>
            <a:r>
              <a:rPr lang="en-US" dirty="0">
                <a:latin typeface="Courier New" panose="02070309020205020404" pitchFamily="49" charset="0"/>
                <a:cs typeface="Courier New" panose="02070309020205020404" pitchFamily="49" charset="0"/>
              </a:rPr>
              <a:t>for epoch in range(100):</a:t>
            </a:r>
          </a:p>
          <a:p>
            <a:r>
              <a:rPr lang="en-US" dirty="0">
                <a:latin typeface="Courier New" panose="02070309020205020404" pitchFamily="49" charset="0"/>
                <a:cs typeface="Courier New" panose="02070309020205020404" pitchFamily="49" charset="0"/>
              </a:rPr>
              <a:t>    for inputs, labels in </a:t>
            </a:r>
            <a:r>
              <a:rPr lang="en-US" dirty="0" err="1">
                <a:latin typeface="Courier New" panose="02070309020205020404" pitchFamily="49" charset="0"/>
                <a:cs typeface="Courier New" panose="02070309020205020404" pitchFamily="49" charset="0"/>
              </a:rPr>
              <a:t>train_loader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optimizer.zero_grad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output = model(inputs)</a:t>
            </a:r>
          </a:p>
          <a:p>
            <a:r>
              <a:rPr lang="en-US" dirty="0">
                <a:latin typeface="Courier New" panose="02070309020205020404" pitchFamily="49" charset="0"/>
                <a:cs typeface="Courier New" panose="02070309020205020404" pitchFamily="49" charset="0"/>
              </a:rPr>
              <a:t>        loss = criterion(</a:t>
            </a:r>
            <a:r>
              <a:rPr lang="en-US" dirty="0" err="1">
                <a:latin typeface="Courier New" panose="02070309020205020404" pitchFamily="49" charset="0"/>
                <a:cs typeface="Courier New" panose="02070309020205020404" pitchFamily="49" charset="0"/>
              </a:rPr>
              <a:t>output.squeeze</a:t>
            </a:r>
            <a:r>
              <a:rPr lang="en-US" dirty="0">
                <a:latin typeface="Courier New" panose="02070309020205020404" pitchFamily="49" charset="0"/>
                <a:cs typeface="Courier New" panose="02070309020205020404" pitchFamily="49" charset="0"/>
              </a:rPr>
              <a:t>(),labels)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loss.backward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optimizer.step</a:t>
            </a:r>
            <a:r>
              <a:rPr lang="en-US"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2BABADB6-DE95-F8A8-5238-18DC828D80FC}"/>
              </a:ext>
            </a:extLst>
          </p:cNvPr>
          <p:cNvSpPr txBox="1"/>
          <p:nvPr/>
        </p:nvSpPr>
        <p:spPr>
          <a:xfrm>
            <a:off x="1053065" y="2093391"/>
            <a:ext cx="3379451" cy="830997"/>
          </a:xfrm>
          <a:prstGeom prst="rect">
            <a:avLst/>
          </a:prstGeom>
          <a:noFill/>
        </p:spPr>
        <p:txBody>
          <a:bodyPr wrap="square" rtlCol="0">
            <a:spAutoFit/>
          </a:bodyPr>
          <a:lstStyle/>
          <a:p>
            <a:r>
              <a:rPr lang="en-US" sz="1600">
                <a:latin typeface="Acherus Grotesque" panose="02000505000000020004" pitchFamily="50" charset="0"/>
              </a:rPr>
              <a:t>Initialize the network: </a:t>
            </a:r>
          </a:p>
          <a:p>
            <a:r>
              <a:rPr lang="en-US" sz="1600">
                <a:latin typeface="Acherus Grotesque" panose="02000505000000020004" pitchFamily="50" charset="0"/>
              </a:rPr>
              <a:t>Create an instance of the Net class</a:t>
            </a:r>
          </a:p>
        </p:txBody>
      </p:sp>
      <p:cxnSp>
        <p:nvCxnSpPr>
          <p:cNvPr id="12" name="Straight Arrow Connector 11">
            <a:extLst>
              <a:ext uri="{FF2B5EF4-FFF2-40B4-BE49-F238E27FC236}">
                <a16:creationId xmlns:a16="http://schemas.microsoft.com/office/drawing/2014/main" id="{FC27403A-888F-93D0-8B43-E2690A6FA9F4}"/>
              </a:ext>
            </a:extLst>
          </p:cNvPr>
          <p:cNvCxnSpPr/>
          <p:nvPr/>
        </p:nvCxnSpPr>
        <p:spPr>
          <a:xfrm flipH="1">
            <a:off x="4432516" y="2385779"/>
            <a:ext cx="5579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F19894-0F8D-7520-60FD-4EA02284AC51}"/>
              </a:ext>
            </a:extLst>
          </p:cNvPr>
          <p:cNvCxnSpPr/>
          <p:nvPr/>
        </p:nvCxnSpPr>
        <p:spPr>
          <a:xfrm flipH="1">
            <a:off x="4432516" y="3282098"/>
            <a:ext cx="5579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4E428F-AC66-CDBB-62D9-101C86CB2BE8}"/>
              </a:ext>
            </a:extLst>
          </p:cNvPr>
          <p:cNvCxnSpPr>
            <a:cxnSpLocks/>
            <a:endCxn id="21" idx="3"/>
          </p:cNvCxnSpPr>
          <p:nvPr/>
        </p:nvCxnSpPr>
        <p:spPr>
          <a:xfrm flipH="1" flipV="1">
            <a:off x="3842130" y="2978568"/>
            <a:ext cx="115598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06EE49-348C-685A-657E-E89A480B49AC}"/>
              </a:ext>
            </a:extLst>
          </p:cNvPr>
          <p:cNvSpPr txBox="1"/>
          <p:nvPr/>
        </p:nvSpPr>
        <p:spPr>
          <a:xfrm>
            <a:off x="232327" y="3147694"/>
            <a:ext cx="3901646" cy="338554"/>
          </a:xfrm>
          <a:prstGeom prst="rect">
            <a:avLst/>
          </a:prstGeom>
          <a:noFill/>
        </p:spPr>
        <p:txBody>
          <a:bodyPr wrap="none" rtlCol="0">
            <a:spAutoFit/>
          </a:bodyPr>
          <a:lstStyle/>
          <a:p>
            <a:r>
              <a:rPr lang="en-US" sz="1600">
                <a:latin typeface="Acherus Grotesque" panose="02000505000000020004" pitchFamily="50" charset="0"/>
              </a:rPr>
              <a:t>Adam optimizer, learning rate = 0.001</a:t>
            </a:r>
          </a:p>
        </p:txBody>
      </p:sp>
      <p:sp>
        <p:nvSpPr>
          <p:cNvPr id="21" name="TextBox 20">
            <a:extLst>
              <a:ext uri="{FF2B5EF4-FFF2-40B4-BE49-F238E27FC236}">
                <a16:creationId xmlns:a16="http://schemas.microsoft.com/office/drawing/2014/main" id="{92366E73-CF7D-9AF4-D576-C2AE2984633D}"/>
              </a:ext>
            </a:extLst>
          </p:cNvPr>
          <p:cNvSpPr txBox="1"/>
          <p:nvPr/>
        </p:nvSpPr>
        <p:spPr>
          <a:xfrm>
            <a:off x="1013983" y="2793902"/>
            <a:ext cx="2828147" cy="369332"/>
          </a:xfrm>
          <a:prstGeom prst="rect">
            <a:avLst/>
          </a:prstGeom>
          <a:noFill/>
        </p:spPr>
        <p:txBody>
          <a:bodyPr wrap="none" rtlCol="0">
            <a:spAutoFit/>
          </a:bodyPr>
          <a:lstStyle/>
          <a:p>
            <a:r>
              <a:rPr lang="en-US" sz="1600">
                <a:latin typeface="Acherus Grotesque" panose="02000505000000020004" pitchFamily="50" charset="0"/>
              </a:rPr>
              <a:t>Binary</a:t>
            </a:r>
            <a:r>
              <a:rPr lang="en-US" b="0" i="1" u="none" strike="noStrike">
                <a:solidFill>
                  <a:srgbClr val="A0A1A7"/>
                </a:solidFill>
                <a:effectLst/>
                <a:latin typeface="Acherus Grotesque" panose="02000505000000020004" pitchFamily="50" charset="0"/>
              </a:rPr>
              <a:t> </a:t>
            </a:r>
            <a:r>
              <a:rPr lang="en-US" sz="1600">
                <a:latin typeface="Acherus Grotesque" panose="02000505000000020004" pitchFamily="50" charset="0"/>
              </a:rPr>
              <a:t>Cross-Entropy Loss</a:t>
            </a:r>
          </a:p>
        </p:txBody>
      </p:sp>
      <p:sp>
        <p:nvSpPr>
          <p:cNvPr id="23" name="TextBox 22">
            <a:extLst>
              <a:ext uri="{FF2B5EF4-FFF2-40B4-BE49-F238E27FC236}">
                <a16:creationId xmlns:a16="http://schemas.microsoft.com/office/drawing/2014/main" id="{BFC1DE1A-AD8A-C899-EE1B-E8C0023CB0FB}"/>
              </a:ext>
            </a:extLst>
          </p:cNvPr>
          <p:cNvSpPr txBox="1"/>
          <p:nvPr/>
        </p:nvSpPr>
        <p:spPr>
          <a:xfrm>
            <a:off x="442197" y="4312474"/>
            <a:ext cx="4160434" cy="584775"/>
          </a:xfrm>
          <a:prstGeom prst="rect">
            <a:avLst/>
          </a:prstGeom>
          <a:noFill/>
        </p:spPr>
        <p:txBody>
          <a:bodyPr wrap="none" rtlCol="0">
            <a:spAutoFit/>
          </a:bodyPr>
          <a:lstStyle/>
          <a:p>
            <a:r>
              <a:rPr lang="en-US" sz="1600">
                <a:latin typeface="Acherus Grotesque" panose="02000505000000020004" pitchFamily="50" charset="0"/>
              </a:rPr>
              <a:t>Reset gradients from the previous step </a:t>
            </a:r>
          </a:p>
          <a:p>
            <a:r>
              <a:rPr lang="en-US" sz="1600">
                <a:latin typeface="Acherus Grotesque" panose="02000505000000020004" pitchFamily="50" charset="0"/>
              </a:rPr>
              <a:t>to prevent accumulation</a:t>
            </a:r>
          </a:p>
        </p:txBody>
      </p:sp>
      <p:cxnSp>
        <p:nvCxnSpPr>
          <p:cNvPr id="24" name="Straight Arrow Connector 23">
            <a:extLst>
              <a:ext uri="{FF2B5EF4-FFF2-40B4-BE49-F238E27FC236}">
                <a16:creationId xmlns:a16="http://schemas.microsoft.com/office/drawing/2014/main" id="{51654F19-5F03-6C31-3337-C8A31A489177}"/>
              </a:ext>
            </a:extLst>
          </p:cNvPr>
          <p:cNvCxnSpPr>
            <a:cxnSpLocks/>
          </p:cNvCxnSpPr>
          <p:nvPr/>
        </p:nvCxnSpPr>
        <p:spPr>
          <a:xfrm flipH="1">
            <a:off x="4138047" y="4674362"/>
            <a:ext cx="12682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19BE776-98DA-877F-E5E5-6704043D42C0}"/>
              </a:ext>
            </a:extLst>
          </p:cNvPr>
          <p:cNvCxnSpPr>
            <a:cxnSpLocks/>
          </p:cNvCxnSpPr>
          <p:nvPr/>
        </p:nvCxnSpPr>
        <p:spPr>
          <a:xfrm flipH="1" flipV="1">
            <a:off x="5116212" y="5477886"/>
            <a:ext cx="852408" cy="68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A91EDD5-0542-E6E5-8EB3-1C4000D2C4F8}"/>
              </a:ext>
            </a:extLst>
          </p:cNvPr>
          <p:cNvSpPr txBox="1"/>
          <p:nvPr/>
        </p:nvSpPr>
        <p:spPr>
          <a:xfrm>
            <a:off x="298035" y="5344207"/>
            <a:ext cx="4771434" cy="338554"/>
          </a:xfrm>
          <a:prstGeom prst="rect">
            <a:avLst/>
          </a:prstGeom>
          <a:noFill/>
        </p:spPr>
        <p:txBody>
          <a:bodyPr wrap="none" rtlCol="0">
            <a:spAutoFit/>
          </a:bodyPr>
          <a:lstStyle/>
          <a:p>
            <a:r>
              <a:rPr lang="en-US" sz="1600">
                <a:latin typeface="Acherus Grotesque" panose="02000505000000020004" pitchFamily="50" charset="0"/>
              </a:rPr>
              <a:t>Backpropagate the loss to compute gradients</a:t>
            </a:r>
          </a:p>
        </p:txBody>
      </p:sp>
      <p:sp>
        <p:nvSpPr>
          <p:cNvPr id="37" name="TextBox 36">
            <a:extLst>
              <a:ext uri="{FF2B5EF4-FFF2-40B4-BE49-F238E27FC236}">
                <a16:creationId xmlns:a16="http://schemas.microsoft.com/office/drawing/2014/main" id="{18C9434F-8A4F-B76B-8991-6B22B721B943}"/>
              </a:ext>
            </a:extLst>
          </p:cNvPr>
          <p:cNvSpPr txBox="1"/>
          <p:nvPr/>
        </p:nvSpPr>
        <p:spPr>
          <a:xfrm>
            <a:off x="735542" y="5631961"/>
            <a:ext cx="3098925" cy="830997"/>
          </a:xfrm>
          <a:prstGeom prst="rect">
            <a:avLst/>
          </a:prstGeom>
          <a:noFill/>
        </p:spPr>
        <p:txBody>
          <a:bodyPr wrap="square" rtlCol="0">
            <a:spAutoFit/>
          </a:bodyPr>
          <a:lstStyle/>
          <a:p>
            <a:r>
              <a:rPr lang="en-US" sz="1600" dirty="0">
                <a:latin typeface="Acherus Grotesque" panose="02000505000000020004" pitchFamily="50" charset="0"/>
              </a:rPr>
              <a:t>Update the model's parameters </a:t>
            </a:r>
          </a:p>
          <a:p>
            <a:r>
              <a:rPr lang="en-US" sz="1600" dirty="0">
                <a:latin typeface="Acherus Grotesque" panose="02000505000000020004" pitchFamily="50" charset="0"/>
              </a:rPr>
              <a:t>using the computed gradient</a:t>
            </a:r>
          </a:p>
        </p:txBody>
      </p:sp>
      <p:cxnSp>
        <p:nvCxnSpPr>
          <p:cNvPr id="38" name="Straight Arrow Connector 37">
            <a:extLst>
              <a:ext uri="{FF2B5EF4-FFF2-40B4-BE49-F238E27FC236}">
                <a16:creationId xmlns:a16="http://schemas.microsoft.com/office/drawing/2014/main" id="{3DC15291-35FC-057E-0E81-B9E1AF9A630A}"/>
              </a:ext>
            </a:extLst>
          </p:cNvPr>
          <p:cNvCxnSpPr>
            <a:cxnSpLocks/>
          </p:cNvCxnSpPr>
          <p:nvPr/>
        </p:nvCxnSpPr>
        <p:spPr>
          <a:xfrm flipH="1">
            <a:off x="4174612" y="5974168"/>
            <a:ext cx="1296292" cy="76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3B24B4F-3839-4C9E-B511-A4912EC8BF5D}"/>
              </a:ext>
            </a:extLst>
          </p:cNvPr>
          <p:cNvSpPr/>
          <p:nvPr/>
        </p:nvSpPr>
        <p:spPr>
          <a:xfrm>
            <a:off x="621077" y="1602036"/>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2069454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653378F4-4A62-1CD7-CDFC-C5522689E032}"/>
            </a:ext>
          </a:extLst>
        </p:cNvPr>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5BCE60EC-CD26-AB15-7C60-52EDDC21553F}"/>
              </a:ext>
            </a:extLst>
          </p:cNvPr>
          <p:cNvCxnSpPr>
            <a:cxnSpLocks/>
          </p:cNvCxnSpPr>
          <p:nvPr/>
        </p:nvCxnSpPr>
        <p:spPr>
          <a:xfrm flipH="1">
            <a:off x="4277559" y="5120517"/>
            <a:ext cx="68445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E873C3-1D17-25F5-8D28-95886AF5DEC1}"/>
              </a:ext>
            </a:extLst>
          </p:cNvPr>
          <p:cNvSpPr txBox="1"/>
          <p:nvPr/>
        </p:nvSpPr>
        <p:spPr>
          <a:xfrm>
            <a:off x="457421" y="4874424"/>
            <a:ext cx="3807774" cy="338554"/>
          </a:xfrm>
          <a:prstGeom prst="rect">
            <a:avLst/>
          </a:prstGeom>
          <a:noFill/>
        </p:spPr>
        <p:txBody>
          <a:bodyPr wrap="none" rtlCol="0">
            <a:spAutoFit/>
          </a:bodyPr>
          <a:lstStyle/>
          <a:p>
            <a:r>
              <a:rPr lang="en-US" sz="1600" dirty="0">
                <a:latin typeface="Acherus Grotesque" panose="02000505000000020004" pitchFamily="50" charset="0"/>
              </a:rPr>
              <a:t>Initialize a logistic regression model</a:t>
            </a:r>
          </a:p>
        </p:txBody>
      </p:sp>
      <p:cxnSp>
        <p:nvCxnSpPr>
          <p:cNvPr id="20" name="Straight Arrow Connector 19">
            <a:extLst>
              <a:ext uri="{FF2B5EF4-FFF2-40B4-BE49-F238E27FC236}">
                <a16:creationId xmlns:a16="http://schemas.microsoft.com/office/drawing/2014/main" id="{CBA60FDE-FFB9-8074-5BCF-A63F240D5DA6}"/>
              </a:ext>
            </a:extLst>
          </p:cNvPr>
          <p:cNvCxnSpPr>
            <a:cxnSpLocks/>
          </p:cNvCxnSpPr>
          <p:nvPr/>
        </p:nvCxnSpPr>
        <p:spPr>
          <a:xfrm flipH="1">
            <a:off x="4309871" y="5389255"/>
            <a:ext cx="68445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81DB19-9AF9-3EB7-DE8D-C3044F85F930}"/>
              </a:ext>
            </a:extLst>
          </p:cNvPr>
          <p:cNvSpPr txBox="1"/>
          <p:nvPr/>
        </p:nvSpPr>
        <p:spPr>
          <a:xfrm>
            <a:off x="425241" y="5295714"/>
            <a:ext cx="3714863" cy="584775"/>
          </a:xfrm>
          <a:prstGeom prst="rect">
            <a:avLst/>
          </a:prstGeom>
          <a:noFill/>
        </p:spPr>
        <p:txBody>
          <a:bodyPr wrap="none" rtlCol="0">
            <a:spAutoFit/>
          </a:bodyPr>
          <a:lstStyle/>
          <a:p>
            <a:r>
              <a:rPr lang="en-US" sz="1600" dirty="0">
                <a:latin typeface="Acherus Grotesque" panose="02000505000000020004" pitchFamily="50" charset="0"/>
              </a:rPr>
              <a:t>Train the logistic regression model </a:t>
            </a:r>
          </a:p>
          <a:p>
            <a:r>
              <a:rPr lang="en-US" sz="1600" dirty="0">
                <a:latin typeface="Acherus Grotesque" panose="02000505000000020004" pitchFamily="50" charset="0"/>
              </a:rPr>
              <a:t>on the training data</a:t>
            </a:r>
          </a:p>
        </p:txBody>
      </p:sp>
      <p:cxnSp>
        <p:nvCxnSpPr>
          <p:cNvPr id="22" name="Straight Arrow Connector 21">
            <a:extLst>
              <a:ext uri="{FF2B5EF4-FFF2-40B4-BE49-F238E27FC236}">
                <a16:creationId xmlns:a16="http://schemas.microsoft.com/office/drawing/2014/main" id="{FC512D00-2424-9459-6370-CA7F4D63F731}"/>
              </a:ext>
            </a:extLst>
          </p:cNvPr>
          <p:cNvCxnSpPr>
            <a:cxnSpLocks/>
          </p:cNvCxnSpPr>
          <p:nvPr/>
        </p:nvCxnSpPr>
        <p:spPr>
          <a:xfrm flipH="1">
            <a:off x="4318099" y="5706319"/>
            <a:ext cx="634901" cy="240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A49F733-1BD0-D0B5-6C03-90CDE9C07696}"/>
              </a:ext>
            </a:extLst>
          </p:cNvPr>
          <p:cNvSpPr txBox="1"/>
          <p:nvPr/>
        </p:nvSpPr>
        <p:spPr>
          <a:xfrm>
            <a:off x="735450" y="5821323"/>
            <a:ext cx="3529745" cy="584775"/>
          </a:xfrm>
          <a:prstGeom prst="rect">
            <a:avLst/>
          </a:prstGeom>
          <a:noFill/>
        </p:spPr>
        <p:txBody>
          <a:bodyPr wrap="square" rtlCol="0">
            <a:spAutoFit/>
          </a:bodyPr>
          <a:lstStyle/>
          <a:p>
            <a:r>
              <a:rPr lang="en-US" sz="1600" dirty="0">
                <a:latin typeface="Acherus Grotesque" panose="02000505000000020004" pitchFamily="50" charset="0"/>
              </a:rPr>
              <a:t>Evaluate performance of logistic regression</a:t>
            </a:r>
          </a:p>
        </p:txBody>
      </p:sp>
      <p:sp>
        <p:nvSpPr>
          <p:cNvPr id="158" name="Google Shape;158;p6">
            <a:extLst>
              <a:ext uri="{FF2B5EF4-FFF2-40B4-BE49-F238E27FC236}">
                <a16:creationId xmlns:a16="http://schemas.microsoft.com/office/drawing/2014/main" id="{FC85AA82-A98B-532F-4474-47B86C94BD83}"/>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t>2</a:t>
            </a:r>
            <a:r>
              <a:rPr lang="en-US" dirty="0">
                <a:solidFill>
                  <a:schemeClr val="tx1"/>
                </a:solidFill>
              </a:rPr>
              <a:t>) Compare the classification performance of your model with that of linear logistic regression</a:t>
            </a:r>
          </a:p>
        </p:txBody>
      </p:sp>
      <p:sp>
        <p:nvSpPr>
          <p:cNvPr id="18" name="Footer Placeholder 4">
            <a:extLst>
              <a:ext uri="{FF2B5EF4-FFF2-40B4-BE49-F238E27FC236}">
                <a16:creationId xmlns:a16="http://schemas.microsoft.com/office/drawing/2014/main" id="{87F57A80-C917-42E4-AD8E-A65DC09A1745}"/>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8184E5A7-7535-4FCE-BE2D-81D30A55C60A}"/>
              </a:ext>
            </a:extLst>
          </p:cNvPr>
          <p:cNvSpPr>
            <a:spLocks noGrp="1"/>
          </p:cNvSpPr>
          <p:nvPr>
            <p:ph type="sldNum" sz="quarter" idx="12"/>
          </p:nvPr>
        </p:nvSpPr>
        <p:spPr/>
        <p:txBody>
          <a:bodyPr/>
          <a:lstStyle/>
          <a:p>
            <a:fld id="{8E06CFEE-053A-4A40-A88B-A288F0289482}" type="slidenum">
              <a:rPr lang="en-US" smtClean="0"/>
              <a:t>55</a:t>
            </a:fld>
            <a:endParaRPr lang="en-US"/>
          </a:p>
        </p:txBody>
      </p:sp>
      <p:sp>
        <p:nvSpPr>
          <p:cNvPr id="4" name="TextBox 3">
            <a:extLst>
              <a:ext uri="{FF2B5EF4-FFF2-40B4-BE49-F238E27FC236}">
                <a16:creationId xmlns:a16="http://schemas.microsoft.com/office/drawing/2014/main" id="{67345CA2-7258-946E-E6A7-5811C37EC00A}"/>
              </a:ext>
            </a:extLst>
          </p:cNvPr>
          <p:cNvSpPr txBox="1"/>
          <p:nvPr/>
        </p:nvSpPr>
        <p:spPr>
          <a:xfrm>
            <a:off x="5005904" y="2199094"/>
            <a:ext cx="6844226" cy="4524315"/>
          </a:xfrm>
          <a:prstGeom prst="rect">
            <a:avLst/>
          </a:prstGeom>
          <a:solidFill>
            <a:schemeClr val="accent5">
              <a:lumMod val="20000"/>
              <a:lumOff val="80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 Evaluate the model</a:t>
            </a:r>
          </a:p>
          <a:p>
            <a:r>
              <a:rPr lang="en-US" dirty="0" err="1">
                <a:latin typeface="Courier New" panose="02070309020205020404" pitchFamily="49" charset="0"/>
                <a:cs typeface="Courier New" panose="02070309020205020404" pitchFamily="49" charset="0"/>
              </a:rPr>
              <a:t>model.eval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with </a:t>
            </a:r>
            <a:r>
              <a:rPr lang="en-US" dirty="0" err="1">
                <a:latin typeface="Courier New" panose="02070309020205020404" pitchFamily="49" charset="0"/>
                <a:cs typeface="Courier New" panose="02070309020205020404" pitchFamily="49" charset="0"/>
              </a:rPr>
              <a:t>torch.no_grad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y_pred</a:t>
            </a:r>
            <a:r>
              <a:rPr lang="en-US" dirty="0">
                <a:latin typeface="Courier New" panose="02070309020205020404" pitchFamily="49" charset="0"/>
                <a:cs typeface="Courier New" panose="02070309020205020404" pitchFamily="49" charset="0"/>
              </a:rPr>
              <a:t> = model(</a:t>
            </a:r>
            <a:r>
              <a:rPr lang="en-US" dirty="0" err="1">
                <a:latin typeface="Courier New" panose="02070309020205020404" pitchFamily="49" charset="0"/>
                <a:cs typeface="Courier New" panose="02070309020205020404" pitchFamily="49" charset="0"/>
              </a:rPr>
              <a:t>X_test</a:t>
            </a:r>
            <a:r>
              <a:rPr lang="en-US" dirty="0">
                <a:latin typeface="Courier New" panose="02070309020205020404" pitchFamily="49" charset="0"/>
                <a:cs typeface="Courier New" panose="02070309020205020404" pitchFamily="49" charset="0"/>
              </a:rPr>
              <a:t>).squeeze()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y_pred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y_pred</a:t>
            </a:r>
            <a:r>
              <a:rPr lang="en-US" dirty="0">
                <a:latin typeface="Courier New" panose="02070309020205020404" pitchFamily="49" charset="0"/>
                <a:cs typeface="Courier New" panose="02070309020205020404" pitchFamily="49" charset="0"/>
              </a:rPr>
              <a:t> &gt;= 0.5).float()</a:t>
            </a:r>
          </a:p>
          <a:p>
            <a:r>
              <a:rPr lang="en-US" dirty="0">
                <a:latin typeface="Courier New" panose="02070309020205020404" pitchFamily="49" charset="0"/>
                <a:cs typeface="Courier New" panose="02070309020205020404" pitchFamily="49" charset="0"/>
              </a:rPr>
              <a:t>    print("Neural Network Performance:")</a:t>
            </a:r>
          </a:p>
          <a:p>
            <a:r>
              <a:rPr lang="en-US" dirty="0">
                <a:latin typeface="Courier New" panose="02070309020205020404" pitchFamily="49" charset="0"/>
                <a:cs typeface="Courier New" panose="02070309020205020404" pitchFamily="49" charset="0"/>
              </a:rPr>
              <a:t>    print(</a:t>
            </a:r>
            <a:r>
              <a:rPr lang="en-US" dirty="0" err="1">
                <a:latin typeface="Courier New" panose="02070309020205020404" pitchFamily="49" charset="0"/>
                <a:cs typeface="Courier New" panose="02070309020205020404" pitchFamily="49" charset="0"/>
              </a:rPr>
              <a:t>classification_report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y_test.numpy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y_pred.numpy</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Logistic Regression with scikit-learn</a:t>
            </a:r>
          </a:p>
          <a:p>
            <a:r>
              <a:rPr lang="en-US" dirty="0" err="1">
                <a:latin typeface="Courier New" panose="02070309020205020404" pitchFamily="49" charset="0"/>
                <a:cs typeface="Courier New" panose="02070309020205020404" pitchFamily="49" charset="0"/>
              </a:rPr>
              <a:t>log_reg</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LogisticRegression</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log_reg.fit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X_train.numpy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y_train.numpy</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lr_predictions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log_reg.predict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X_test.numpy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print("Logistic Regression Performance:")</a:t>
            </a:r>
          </a:p>
          <a:p>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classification_report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y_test.numpy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lr_predictions</a:t>
            </a:r>
            <a:r>
              <a:rPr lang="en-US"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0CD2B068-4702-D1CF-61E3-547FA63A2CE1}"/>
              </a:ext>
            </a:extLst>
          </p:cNvPr>
          <p:cNvSpPr txBox="1"/>
          <p:nvPr/>
        </p:nvSpPr>
        <p:spPr>
          <a:xfrm>
            <a:off x="442197" y="2386738"/>
            <a:ext cx="3929024" cy="584775"/>
          </a:xfrm>
          <a:prstGeom prst="rect">
            <a:avLst/>
          </a:prstGeom>
          <a:noFill/>
        </p:spPr>
        <p:txBody>
          <a:bodyPr wrap="none" rtlCol="0">
            <a:spAutoFit/>
          </a:bodyPr>
          <a:lstStyle/>
          <a:p>
            <a:r>
              <a:rPr lang="en-US" sz="1600" dirty="0">
                <a:latin typeface="Acherus Grotesque" panose="02000505000000020004" pitchFamily="50" charset="0"/>
              </a:rPr>
              <a:t>Disables training-specific operations </a:t>
            </a:r>
          </a:p>
          <a:p>
            <a:r>
              <a:rPr lang="en-US" sz="1600" dirty="0">
                <a:latin typeface="Acherus Grotesque" panose="02000505000000020004" pitchFamily="50" charset="0"/>
              </a:rPr>
              <a:t>such as dropout</a:t>
            </a:r>
          </a:p>
        </p:txBody>
      </p:sp>
      <p:cxnSp>
        <p:nvCxnSpPr>
          <p:cNvPr id="5" name="Straight Arrow Connector 4">
            <a:extLst>
              <a:ext uri="{FF2B5EF4-FFF2-40B4-BE49-F238E27FC236}">
                <a16:creationId xmlns:a16="http://schemas.microsoft.com/office/drawing/2014/main" id="{8E90EC8C-35E5-DE0F-3EA0-6D969F9EA16A}"/>
              </a:ext>
            </a:extLst>
          </p:cNvPr>
          <p:cNvCxnSpPr>
            <a:cxnSpLocks/>
          </p:cNvCxnSpPr>
          <p:nvPr/>
        </p:nvCxnSpPr>
        <p:spPr>
          <a:xfrm flipH="1">
            <a:off x="4107051" y="2679126"/>
            <a:ext cx="89885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D80EE20-3A00-FD0E-95AC-20658D0530D4}"/>
              </a:ext>
            </a:extLst>
          </p:cNvPr>
          <p:cNvSpPr txBox="1"/>
          <p:nvPr/>
        </p:nvSpPr>
        <p:spPr>
          <a:xfrm>
            <a:off x="442197" y="3180216"/>
            <a:ext cx="4523418" cy="584775"/>
          </a:xfrm>
          <a:prstGeom prst="rect">
            <a:avLst/>
          </a:prstGeom>
          <a:noFill/>
        </p:spPr>
        <p:txBody>
          <a:bodyPr wrap="none" rtlCol="0">
            <a:spAutoFit/>
          </a:bodyPr>
          <a:lstStyle/>
          <a:p>
            <a:r>
              <a:rPr lang="en-US" sz="1600">
                <a:latin typeface="Acherus Grotesque" panose="02000505000000020004" pitchFamily="50" charset="0"/>
              </a:rPr>
              <a:t>Convert probabilities to binary predictions </a:t>
            </a:r>
          </a:p>
          <a:p>
            <a:r>
              <a:rPr lang="en-US" sz="1600">
                <a:latin typeface="Acherus Grotesque" panose="02000505000000020004" pitchFamily="50" charset="0"/>
              </a:rPr>
              <a:t>(0 or 1) using a threshold of 0.5 </a:t>
            </a:r>
          </a:p>
        </p:txBody>
      </p:sp>
      <p:cxnSp>
        <p:nvCxnSpPr>
          <p:cNvPr id="8" name="Straight Arrow Connector 7">
            <a:extLst>
              <a:ext uri="{FF2B5EF4-FFF2-40B4-BE49-F238E27FC236}">
                <a16:creationId xmlns:a16="http://schemas.microsoft.com/office/drawing/2014/main" id="{3D8133EA-17B3-C02B-9152-A515EFAC6177}"/>
              </a:ext>
            </a:extLst>
          </p:cNvPr>
          <p:cNvCxnSpPr>
            <a:cxnSpLocks/>
          </p:cNvCxnSpPr>
          <p:nvPr/>
        </p:nvCxnSpPr>
        <p:spPr>
          <a:xfrm flipH="1">
            <a:off x="4321445" y="3508875"/>
            <a:ext cx="89885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2FB8BF-99B8-FABB-4419-7188036B3ED9}"/>
              </a:ext>
            </a:extLst>
          </p:cNvPr>
          <p:cNvCxnSpPr>
            <a:cxnSpLocks/>
          </p:cNvCxnSpPr>
          <p:nvPr/>
        </p:nvCxnSpPr>
        <p:spPr>
          <a:xfrm flipH="1">
            <a:off x="4321445" y="4079730"/>
            <a:ext cx="89885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4A2BAF-241D-7606-5AD1-9ED3F8DF4982}"/>
              </a:ext>
            </a:extLst>
          </p:cNvPr>
          <p:cNvSpPr txBox="1"/>
          <p:nvPr/>
        </p:nvSpPr>
        <p:spPr>
          <a:xfrm>
            <a:off x="425241" y="3927526"/>
            <a:ext cx="3757375" cy="338554"/>
          </a:xfrm>
          <a:prstGeom prst="rect">
            <a:avLst/>
          </a:prstGeom>
          <a:noFill/>
        </p:spPr>
        <p:txBody>
          <a:bodyPr wrap="none" rtlCol="0">
            <a:spAutoFit/>
          </a:bodyPr>
          <a:lstStyle/>
          <a:p>
            <a:r>
              <a:rPr lang="en-US" sz="1600">
                <a:latin typeface="Acherus Grotesque" panose="02000505000000020004" pitchFamily="50" charset="0"/>
              </a:rPr>
              <a:t>Evaluate performance of NN model </a:t>
            </a:r>
          </a:p>
        </p:txBody>
      </p:sp>
      <p:sp>
        <p:nvSpPr>
          <p:cNvPr id="24" name="Rectangle 23">
            <a:extLst>
              <a:ext uri="{FF2B5EF4-FFF2-40B4-BE49-F238E27FC236}">
                <a16:creationId xmlns:a16="http://schemas.microsoft.com/office/drawing/2014/main" id="{E497E953-86E1-4791-8F0A-C68872EC367C}"/>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1139456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8FFFECE6-E810-4AEE-911C-630585E4AEC2}"/>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DE41EFF8-7E6D-8609-D81A-FD0B63BA484E}"/>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Performance summary</a:t>
            </a:r>
          </a:p>
        </p:txBody>
      </p:sp>
      <p:sp>
        <p:nvSpPr>
          <p:cNvPr id="12" name="Footer Placeholder 4">
            <a:extLst>
              <a:ext uri="{FF2B5EF4-FFF2-40B4-BE49-F238E27FC236}">
                <a16:creationId xmlns:a16="http://schemas.microsoft.com/office/drawing/2014/main" id="{808BD611-1E44-417D-AA9B-BFD8207E6822}"/>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73F5CE76-D5E7-4B04-BE66-700AC2CF1E2C}"/>
              </a:ext>
            </a:extLst>
          </p:cNvPr>
          <p:cNvSpPr>
            <a:spLocks noGrp="1"/>
          </p:cNvSpPr>
          <p:nvPr>
            <p:ph type="sldNum" sz="quarter" idx="12"/>
          </p:nvPr>
        </p:nvSpPr>
        <p:spPr/>
        <p:txBody>
          <a:bodyPr/>
          <a:lstStyle/>
          <a:p>
            <a:fld id="{8E06CFEE-053A-4A40-A88B-A288F0289482}" type="slidenum">
              <a:rPr lang="en-US" smtClean="0"/>
              <a:t>56</a:t>
            </a:fld>
            <a:endParaRPr lang="en-US"/>
          </a:p>
        </p:txBody>
      </p:sp>
      <p:pic>
        <p:nvPicPr>
          <p:cNvPr id="6" name="Picture 5">
            <a:extLst>
              <a:ext uri="{FF2B5EF4-FFF2-40B4-BE49-F238E27FC236}">
                <a16:creationId xmlns:a16="http://schemas.microsoft.com/office/drawing/2014/main" id="{4C85D29A-09F7-EA3B-0FF1-C118E078866C}"/>
              </a:ext>
            </a:extLst>
          </p:cNvPr>
          <p:cNvPicPr>
            <a:picLocks noChangeAspect="1"/>
          </p:cNvPicPr>
          <p:nvPr/>
        </p:nvPicPr>
        <p:blipFill>
          <a:blip r:embed="rId3"/>
          <a:stretch>
            <a:fillRect/>
          </a:stretch>
        </p:blipFill>
        <p:spPr>
          <a:xfrm>
            <a:off x="1104900" y="4104769"/>
            <a:ext cx="5080000" cy="1752600"/>
          </a:xfrm>
          <a:prstGeom prst="rect">
            <a:avLst/>
          </a:prstGeom>
        </p:spPr>
      </p:pic>
      <p:pic>
        <p:nvPicPr>
          <p:cNvPr id="19" name="Picture 18">
            <a:extLst>
              <a:ext uri="{FF2B5EF4-FFF2-40B4-BE49-F238E27FC236}">
                <a16:creationId xmlns:a16="http://schemas.microsoft.com/office/drawing/2014/main" id="{6588D226-4125-F532-FAB7-6D03535CC41B}"/>
              </a:ext>
            </a:extLst>
          </p:cNvPr>
          <p:cNvPicPr>
            <a:picLocks noChangeAspect="1"/>
          </p:cNvPicPr>
          <p:nvPr/>
        </p:nvPicPr>
        <p:blipFill>
          <a:blip r:embed="rId4"/>
          <a:stretch>
            <a:fillRect/>
          </a:stretch>
        </p:blipFill>
        <p:spPr>
          <a:xfrm>
            <a:off x="1104900" y="2100010"/>
            <a:ext cx="4991100" cy="1803400"/>
          </a:xfrm>
          <a:prstGeom prst="rect">
            <a:avLst/>
          </a:prstGeom>
        </p:spPr>
      </p:pic>
      <p:sp>
        <p:nvSpPr>
          <p:cNvPr id="21" name="TextBox 20">
            <a:extLst>
              <a:ext uri="{FF2B5EF4-FFF2-40B4-BE49-F238E27FC236}">
                <a16:creationId xmlns:a16="http://schemas.microsoft.com/office/drawing/2014/main" id="{09A2116B-8EF6-F13B-5452-EC9253E0EFA8}"/>
              </a:ext>
            </a:extLst>
          </p:cNvPr>
          <p:cNvSpPr txBox="1"/>
          <p:nvPr/>
        </p:nvSpPr>
        <p:spPr>
          <a:xfrm>
            <a:off x="6552027" y="2581275"/>
            <a:ext cx="5461782" cy="3293209"/>
          </a:xfrm>
          <a:prstGeom prst="rect">
            <a:avLst/>
          </a:prstGeom>
          <a:noFill/>
        </p:spPr>
        <p:txBody>
          <a:bodyPr wrap="square">
            <a:spAutoFit/>
          </a:bodyPr>
          <a:lstStyle/>
          <a:p>
            <a:pPr algn="l">
              <a:buFont typeface="Arial" panose="020B0604020202020204" pitchFamily="34" charset="0"/>
              <a:buChar char="•"/>
            </a:pPr>
            <a:r>
              <a:rPr lang="en-US" sz="1600" dirty="0">
                <a:latin typeface="Acherus Grotesque" panose="02000505000000020004" pitchFamily="50" charset="0"/>
              </a:rPr>
              <a:t> The NN achieves a precision of 0.75 for Class 1.0, outperforming LR's 0.63, which is valuable for reducing</a:t>
            </a:r>
          </a:p>
          <a:p>
            <a:pPr algn="l">
              <a:buFont typeface="Arial" panose="020B0604020202020204" pitchFamily="34" charset="0"/>
              <a:buChar char="•"/>
            </a:pPr>
            <a:endParaRPr lang="en-US" sz="1600" dirty="0">
              <a:latin typeface="Acherus Grotesque" panose="02000505000000020004" pitchFamily="50" charset="0"/>
            </a:endParaRPr>
          </a:p>
          <a:p>
            <a:pPr algn="l">
              <a:buFont typeface="Arial" panose="020B0604020202020204" pitchFamily="34" charset="0"/>
              <a:buChar char="•"/>
            </a:pPr>
            <a:r>
              <a:rPr lang="en-US" sz="1600" dirty="0">
                <a:latin typeface="Acherus Grotesque" panose="02000505000000020004" pitchFamily="50" charset="0"/>
              </a:rPr>
              <a:t> The NN has 100% recall for Class 0.0, ensuring no false negatives, slightly better than LR's 0.99.</a:t>
            </a:r>
          </a:p>
          <a:p>
            <a:pPr algn="l">
              <a:buFont typeface="Arial" panose="020B0604020202020204" pitchFamily="34" charset="0"/>
              <a:buChar char="•"/>
            </a:pPr>
            <a:endParaRPr lang="en-US" sz="1600" dirty="0">
              <a:latin typeface="Acherus Grotesque" panose="02000505000000020004" pitchFamily="50" charset="0"/>
            </a:endParaRPr>
          </a:p>
          <a:p>
            <a:pPr algn="l">
              <a:buFont typeface="Arial" panose="020B0604020202020204" pitchFamily="34" charset="0"/>
              <a:buChar char="•"/>
            </a:pPr>
            <a:endParaRPr lang="en-US" sz="1600" dirty="0">
              <a:latin typeface="Acherus Grotesque" panose="02000505000000020004" pitchFamily="50" charset="0"/>
            </a:endParaRPr>
          </a:p>
          <a:p>
            <a:pPr algn="l">
              <a:buFont typeface="Arial" panose="020B0604020202020204" pitchFamily="34" charset="0"/>
              <a:buChar char="•"/>
            </a:pPr>
            <a:endParaRPr lang="en-US" sz="1600" dirty="0">
              <a:latin typeface="Acherus Grotesque" panose="02000505000000020004" pitchFamily="50" charset="0"/>
            </a:endParaRPr>
          </a:p>
          <a:p>
            <a:pPr algn="l">
              <a:buFont typeface="Arial" panose="020B0604020202020204" pitchFamily="34" charset="0"/>
              <a:buChar char="•"/>
            </a:pPr>
            <a:r>
              <a:rPr lang="en-US" sz="1600" b="1" dirty="0">
                <a:latin typeface="Acherus Grotesque" panose="02000505000000020004" pitchFamily="50" charset="0"/>
              </a:rPr>
              <a:t>Potential for Improvement: </a:t>
            </a:r>
            <a:r>
              <a:rPr lang="en-US" sz="1600" dirty="0">
                <a:latin typeface="Acherus Grotesque" panose="02000505000000020004" pitchFamily="50" charset="0"/>
              </a:rPr>
              <a:t>The NN can further improve recall for the minority class with different number of neurons, layers and different types of activation functions </a:t>
            </a:r>
          </a:p>
        </p:txBody>
      </p:sp>
      <p:sp>
        <p:nvSpPr>
          <p:cNvPr id="22" name="Rounded Rectangle 21">
            <a:extLst>
              <a:ext uri="{FF2B5EF4-FFF2-40B4-BE49-F238E27FC236}">
                <a16:creationId xmlns:a16="http://schemas.microsoft.com/office/drawing/2014/main" id="{EBD9E413-8E68-37E1-26AD-C1EF12C4BA4E}"/>
              </a:ext>
            </a:extLst>
          </p:cNvPr>
          <p:cNvSpPr/>
          <p:nvPr/>
        </p:nvSpPr>
        <p:spPr>
          <a:xfrm>
            <a:off x="2855742" y="2898848"/>
            <a:ext cx="562707" cy="205724"/>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2956D659-7A09-1001-C159-FEB0D2565261}"/>
              </a:ext>
            </a:extLst>
          </p:cNvPr>
          <p:cNvSpPr/>
          <p:nvPr/>
        </p:nvSpPr>
        <p:spPr>
          <a:xfrm>
            <a:off x="2855741" y="4878207"/>
            <a:ext cx="562707" cy="205724"/>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8ACB4A3D-C288-63C8-1589-568F8E0D2EB3}"/>
              </a:ext>
            </a:extLst>
          </p:cNvPr>
          <p:cNvSpPr/>
          <p:nvPr/>
        </p:nvSpPr>
        <p:spPr>
          <a:xfrm>
            <a:off x="3644900" y="4672483"/>
            <a:ext cx="562707" cy="205724"/>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06673C7-C5AA-AFEE-9502-5E2E7C4347AE}"/>
              </a:ext>
            </a:extLst>
          </p:cNvPr>
          <p:cNvSpPr/>
          <p:nvPr/>
        </p:nvSpPr>
        <p:spPr>
          <a:xfrm>
            <a:off x="3674402" y="2693124"/>
            <a:ext cx="562707" cy="205724"/>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45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A667EE-9A5C-41EE-A80D-575D08DC28EB}"/>
              </a:ext>
            </a:extLst>
          </p:cNvPr>
          <p:cNvSpPr>
            <a:spLocks noGrp="1"/>
          </p:cNvSpPr>
          <p:nvPr>
            <p:ph type="ftr" sz="quarter" idx="11"/>
          </p:nvPr>
        </p:nvSpPr>
        <p:spPr/>
        <p:txBody>
          <a:bodyPr/>
          <a:lstStyle/>
          <a:p>
            <a:r>
              <a:rPr lang="en-US"/>
              <a:t>Deep Learning</a:t>
            </a:r>
            <a:endParaRPr lang="en-US" dirty="0"/>
          </a:p>
        </p:txBody>
      </p:sp>
      <p:sp>
        <p:nvSpPr>
          <p:cNvPr id="3" name="Text Placeholder 2">
            <a:extLst>
              <a:ext uri="{FF2B5EF4-FFF2-40B4-BE49-F238E27FC236}">
                <a16:creationId xmlns:a16="http://schemas.microsoft.com/office/drawing/2014/main" id="{AE9DB5AB-EB1A-4758-A214-D03BF7E1C420}"/>
              </a:ext>
            </a:extLst>
          </p:cNvPr>
          <p:cNvSpPr>
            <a:spLocks noGrp="1"/>
          </p:cNvSpPr>
          <p:nvPr>
            <p:ph type="body" idx="1"/>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0F0470E7-530D-4ADA-A688-FF088F9F3C91}"/>
              </a:ext>
            </a:extLst>
          </p:cNvPr>
          <p:cNvSpPr>
            <a:spLocks noGrp="1"/>
          </p:cNvSpPr>
          <p:nvPr>
            <p:ph type="sldNum" sz="quarter" idx="12"/>
          </p:nvPr>
        </p:nvSpPr>
        <p:spPr/>
        <p:txBody>
          <a:bodyPr/>
          <a:lstStyle/>
          <a:p>
            <a:fld id="{8E06CFEE-053A-4A40-A88B-A288F0289482}" type="slidenum">
              <a:rPr lang="en-US" smtClean="0"/>
              <a:pPr/>
              <a:t>57</a:t>
            </a:fld>
            <a:endParaRPr lang="en-US"/>
          </a:p>
        </p:txBody>
      </p:sp>
    </p:spTree>
    <p:extLst>
      <p:ext uri="{BB962C8B-B14F-4D97-AF65-F5344CB8AC3E}">
        <p14:creationId xmlns:p14="http://schemas.microsoft.com/office/powerpoint/2010/main" val="79984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Deep Learning</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58</a:t>
            </a:fld>
            <a:endParaRPr lang="en-US"/>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Polynomial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Step functions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Splines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Local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Logistic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Linear discriminant analysis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Hierarchical clustering</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Principal components analysis</a:t>
                      </a:r>
                    </a:p>
                    <a:p>
                      <a:pPr algn="ctr"/>
                      <a:endParaRPr lang="en-US" sz="1200" b="1" dirty="0">
                        <a:solidFill>
                          <a:schemeClr val="bg1">
                            <a:lumMod val="50000"/>
                          </a:schemeClr>
                        </a:solidFill>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10" name="TextBox 9">
            <a:extLst>
              <a:ext uri="{FF2B5EF4-FFF2-40B4-BE49-F238E27FC236}">
                <a16:creationId xmlns:a16="http://schemas.microsoft.com/office/drawing/2014/main" id="{633B39F0-B659-43C5-A5C1-458D362047BA}"/>
              </a:ext>
            </a:extLst>
          </p:cNvPr>
          <p:cNvSpPr txBox="1"/>
          <p:nvPr/>
        </p:nvSpPr>
        <p:spPr>
          <a:xfrm>
            <a:off x="2666956" y="4416100"/>
            <a:ext cx="1188720" cy="461665"/>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cherus Grotesque" panose="02000505000000020004" pitchFamily="50" charset="0"/>
                <a:cs typeface="Arial"/>
                <a:sym typeface="Arial"/>
              </a:rPr>
              <a:t>Neural network</a:t>
            </a:r>
          </a:p>
        </p:txBody>
      </p:sp>
      <p:sp>
        <p:nvSpPr>
          <p:cNvPr id="11" name="TextBox 10">
            <a:extLst>
              <a:ext uri="{FF2B5EF4-FFF2-40B4-BE49-F238E27FC236}">
                <a16:creationId xmlns:a16="http://schemas.microsoft.com/office/drawing/2014/main" id="{E9B4887B-309E-4ACA-BDF3-3C07DEEDDD57}"/>
              </a:ext>
            </a:extLst>
          </p:cNvPr>
          <p:cNvSpPr txBox="1"/>
          <p:nvPr/>
        </p:nvSpPr>
        <p:spPr>
          <a:xfrm>
            <a:off x="4935528" y="4416100"/>
            <a:ext cx="1188720" cy="461665"/>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cherus Grotesque" panose="02000505000000020004" pitchFamily="50" charset="0"/>
                <a:cs typeface="Arial"/>
                <a:sym typeface="Arial"/>
              </a:rPr>
              <a:t>Neural network</a:t>
            </a:r>
          </a:p>
        </p:txBody>
      </p:sp>
    </p:spTree>
    <p:extLst>
      <p:ext uri="{BB962C8B-B14F-4D97-AF65-F5344CB8AC3E}">
        <p14:creationId xmlns:p14="http://schemas.microsoft.com/office/powerpoint/2010/main" val="52291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2EE96-6887-45A9-BA48-B840F9595F80}"/>
              </a:ext>
            </a:extLst>
          </p:cNvPr>
          <p:cNvSpPr>
            <a:spLocks noGrp="1"/>
          </p:cNvSpPr>
          <p:nvPr>
            <p:ph type="title"/>
          </p:nvPr>
        </p:nvSpPr>
        <p:spPr/>
        <p:txBody>
          <a:bodyPr/>
          <a:lstStyle/>
          <a:p>
            <a:r>
              <a:rPr lang="en-US" dirty="0"/>
              <a:t>Now you should be able to:</a:t>
            </a:r>
          </a:p>
        </p:txBody>
      </p:sp>
      <p:sp>
        <p:nvSpPr>
          <p:cNvPr id="3" name="Content Placeholder 2">
            <a:extLst>
              <a:ext uri="{FF2B5EF4-FFF2-40B4-BE49-F238E27FC236}">
                <a16:creationId xmlns:a16="http://schemas.microsoft.com/office/drawing/2014/main" id="{0A8441A9-0664-4263-A738-4A1B910C54A7}"/>
              </a:ext>
            </a:extLst>
          </p:cNvPr>
          <p:cNvSpPr>
            <a:spLocks noGrp="1"/>
          </p:cNvSpPr>
          <p:nvPr>
            <p:ph idx="1"/>
          </p:nvPr>
        </p:nvSpPr>
        <p:spPr/>
        <p:txBody>
          <a:bodyPr/>
          <a:lstStyle/>
          <a:p>
            <a:r>
              <a:rPr lang="en-US" dirty="0"/>
              <a:t>Describe the general ideas behind neural networks</a:t>
            </a:r>
          </a:p>
          <a:p>
            <a:r>
              <a:rPr lang="en-US" dirty="0"/>
              <a:t>Describe situations in which neural networks would be useful</a:t>
            </a:r>
          </a:p>
          <a:p>
            <a:r>
              <a:rPr lang="en-US" dirty="0"/>
              <a:t>Describe the general procedures for Convolution Neural Networks (CNN), Recurrent Neural Networks (RNN), Gradient Descent, Back Propagation, and Dropout Learning</a:t>
            </a:r>
          </a:p>
          <a:p>
            <a:r>
              <a:rPr lang="en-US" dirty="0"/>
              <a:t>Implement basic neural network Python</a:t>
            </a:r>
          </a:p>
          <a:p>
            <a:pPr marL="0" indent="0">
              <a:buNone/>
            </a:pPr>
            <a:endParaRPr lang="en-US" dirty="0"/>
          </a:p>
        </p:txBody>
      </p:sp>
      <p:sp>
        <p:nvSpPr>
          <p:cNvPr id="4" name="Footer Placeholder 3">
            <a:extLst>
              <a:ext uri="{FF2B5EF4-FFF2-40B4-BE49-F238E27FC236}">
                <a16:creationId xmlns:a16="http://schemas.microsoft.com/office/drawing/2014/main" id="{53F44B81-7141-4742-AA4C-42E6CF4C7969}"/>
              </a:ext>
            </a:extLst>
          </p:cNvPr>
          <p:cNvSpPr>
            <a:spLocks noGrp="1"/>
          </p:cNvSpPr>
          <p:nvPr>
            <p:ph type="ftr" sz="quarter" idx="11"/>
          </p:nvPr>
        </p:nvSpPr>
        <p:spPr/>
        <p:txBody>
          <a:bodyPr/>
          <a:lstStyle/>
          <a:p>
            <a:r>
              <a:rPr lang="en-US"/>
              <a:t>Deep Learning</a:t>
            </a:r>
            <a:endParaRPr lang="en-US" dirty="0"/>
          </a:p>
        </p:txBody>
      </p:sp>
      <p:sp>
        <p:nvSpPr>
          <p:cNvPr id="5" name="Slide Number Placeholder 4">
            <a:extLst>
              <a:ext uri="{FF2B5EF4-FFF2-40B4-BE49-F238E27FC236}">
                <a16:creationId xmlns:a16="http://schemas.microsoft.com/office/drawing/2014/main" id="{315E69C9-D45C-43E4-A1F0-EB2021A7AA2A}"/>
              </a:ext>
            </a:extLst>
          </p:cNvPr>
          <p:cNvSpPr>
            <a:spLocks noGrp="1"/>
          </p:cNvSpPr>
          <p:nvPr>
            <p:ph type="sldNum" sz="quarter" idx="12"/>
          </p:nvPr>
        </p:nvSpPr>
        <p:spPr/>
        <p:txBody>
          <a:bodyPr/>
          <a:lstStyle/>
          <a:p>
            <a:fld id="{8E06CFEE-053A-4A40-A88B-A288F0289482}" type="slidenum">
              <a:rPr lang="en-US" smtClean="0"/>
              <a:t>59</a:t>
            </a:fld>
            <a:endParaRPr lang="en-US"/>
          </a:p>
        </p:txBody>
      </p:sp>
    </p:spTree>
    <p:extLst>
      <p:ext uri="{BB962C8B-B14F-4D97-AF65-F5344CB8AC3E}">
        <p14:creationId xmlns:p14="http://schemas.microsoft.com/office/powerpoint/2010/main" val="267169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118D-F8B2-4820-BE85-35668FB27EAB}"/>
              </a:ext>
            </a:extLst>
          </p:cNvPr>
          <p:cNvSpPr>
            <a:spLocks noGrp="1"/>
          </p:cNvSpPr>
          <p:nvPr>
            <p:ph type="title"/>
          </p:nvPr>
        </p:nvSpPr>
        <p:spPr/>
        <p:txBody>
          <a:bodyPr>
            <a:normAutofit/>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BCF5D2E3-1E6D-4F69-BA4C-C9E640C13756}"/>
              </a:ext>
            </a:extLst>
          </p:cNvPr>
          <p:cNvSpPr>
            <a:spLocks noGrp="1"/>
          </p:cNvSpPr>
          <p:nvPr>
            <p:ph type="ftr" sz="quarter" idx="11"/>
          </p:nvPr>
        </p:nvSpPr>
        <p:spPr/>
        <p:txBody>
          <a:bodyPr/>
          <a:lstStyle/>
          <a:p>
            <a:r>
              <a:rPr lang="en-US"/>
              <a:t>Deep Learning</a:t>
            </a:r>
            <a:endParaRPr lang="en-US" dirty="0"/>
          </a:p>
        </p:txBody>
      </p:sp>
      <p:sp>
        <p:nvSpPr>
          <p:cNvPr id="4" name="Slide Number Placeholder 3">
            <a:extLst>
              <a:ext uri="{FF2B5EF4-FFF2-40B4-BE49-F238E27FC236}">
                <a16:creationId xmlns:a16="http://schemas.microsoft.com/office/drawing/2014/main" id="{79192913-3216-4990-A207-6D407ECF751B}"/>
              </a:ext>
            </a:extLst>
          </p:cNvPr>
          <p:cNvSpPr>
            <a:spLocks noGrp="1"/>
          </p:cNvSpPr>
          <p:nvPr>
            <p:ph type="sldNum" sz="quarter" idx="12"/>
          </p:nvPr>
        </p:nvSpPr>
        <p:spPr/>
        <p:txBody>
          <a:bodyPr/>
          <a:lstStyle/>
          <a:p>
            <a:fld id="{8E06CFEE-053A-4A40-A88B-A288F0289482}" type="slidenum">
              <a:rPr lang="en-US" smtClean="0"/>
              <a:t>6</a:t>
            </a:fld>
            <a:endParaRPr lang="en-US"/>
          </a:p>
        </p:txBody>
      </p:sp>
      <p:sp>
        <p:nvSpPr>
          <p:cNvPr id="9" name="Rectangle: Rounded Corners 8">
            <a:extLst>
              <a:ext uri="{FF2B5EF4-FFF2-40B4-BE49-F238E27FC236}">
                <a16:creationId xmlns:a16="http://schemas.microsoft.com/office/drawing/2014/main" id="{D53ACC5D-399D-4E8E-A17A-1689EE411B4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10" name="Rectangle: Rounded Corners 9">
            <a:extLst>
              <a:ext uri="{FF2B5EF4-FFF2-40B4-BE49-F238E27FC236}">
                <a16:creationId xmlns:a16="http://schemas.microsoft.com/office/drawing/2014/main" id="{39545170-AEDE-4892-A0D5-7CA34969F207}"/>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11" name="Rectangle: Rounded Corners 10">
            <a:extLst>
              <a:ext uri="{FF2B5EF4-FFF2-40B4-BE49-F238E27FC236}">
                <a16:creationId xmlns:a16="http://schemas.microsoft.com/office/drawing/2014/main" id="{F3C14CF1-709F-489B-8C3B-A2CA90B73E22}"/>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12" name="Straight Arrow Connector 11">
            <a:extLst>
              <a:ext uri="{FF2B5EF4-FFF2-40B4-BE49-F238E27FC236}">
                <a16:creationId xmlns:a16="http://schemas.microsoft.com/office/drawing/2014/main" id="{D3B0A4C5-32EB-4AB0-85FD-2C7A80B14732}"/>
              </a:ext>
            </a:extLst>
          </p:cNvPr>
          <p:cNvCxnSpPr>
            <a:stCxn id="9" idx="2"/>
            <a:endCxn id="10"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5936C6-580A-4928-9BB6-4F698DA0406E}"/>
              </a:ext>
            </a:extLst>
          </p:cNvPr>
          <p:cNvCxnSpPr>
            <a:stCxn id="9" idx="2"/>
            <a:endCxn id="11"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B502CAE-A6A1-4674-BBE5-9EC74FC6C0E2}"/>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5" name="TextBox 14">
            <a:extLst>
              <a:ext uri="{FF2B5EF4-FFF2-40B4-BE49-F238E27FC236}">
                <a16:creationId xmlns:a16="http://schemas.microsoft.com/office/drawing/2014/main" id="{48F20326-1DA6-4CAC-AC78-62155581E601}"/>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6" name="TextBox 15">
            <a:extLst>
              <a:ext uri="{FF2B5EF4-FFF2-40B4-BE49-F238E27FC236}">
                <a16:creationId xmlns:a16="http://schemas.microsoft.com/office/drawing/2014/main" id="{3761A26B-35B0-4F21-AA9E-D1D003A0A2A0}"/>
              </a:ext>
            </a:extLst>
          </p:cNvPr>
          <p:cNvSpPr txBox="1"/>
          <p:nvPr/>
        </p:nvSpPr>
        <p:spPr>
          <a:xfrm>
            <a:off x="581193" y="264583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7" name="TextBox 16">
            <a:extLst>
              <a:ext uri="{FF2B5EF4-FFF2-40B4-BE49-F238E27FC236}">
                <a16:creationId xmlns:a16="http://schemas.microsoft.com/office/drawing/2014/main" id="{36B3A281-1DBB-4756-996A-A46477F7B835}"/>
              </a:ext>
            </a:extLst>
          </p:cNvPr>
          <p:cNvSpPr txBox="1"/>
          <p:nvPr/>
        </p:nvSpPr>
        <p:spPr>
          <a:xfrm>
            <a:off x="9455794" y="272875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20" name="Rectangle 19">
            <a:extLst>
              <a:ext uri="{FF2B5EF4-FFF2-40B4-BE49-F238E27FC236}">
                <a16:creationId xmlns:a16="http://schemas.microsoft.com/office/drawing/2014/main" id="{C73812E5-5F70-4B17-B273-7A50DBB0577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22" name="Thought Bubble: Cloud 21">
            <a:extLst>
              <a:ext uri="{FF2B5EF4-FFF2-40B4-BE49-F238E27FC236}">
                <a16:creationId xmlns:a16="http://schemas.microsoft.com/office/drawing/2014/main" id="{A0FB4F82-9804-4345-9521-F01F1526DBB5}"/>
              </a:ext>
            </a:extLst>
          </p:cNvPr>
          <p:cNvSpPr/>
          <p:nvPr/>
        </p:nvSpPr>
        <p:spPr>
          <a:xfrm rot="16200000" flipH="1">
            <a:off x="641970" y="4292721"/>
            <a:ext cx="1491923" cy="2166257"/>
          </a:xfrm>
          <a:prstGeom prst="cloudCallout">
            <a:avLst>
              <a:gd name="adj1" fmla="val -77707"/>
              <a:gd name="adj2" fmla="val 43404"/>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23" name="Thought Bubble: Cloud 22">
            <a:extLst>
              <a:ext uri="{FF2B5EF4-FFF2-40B4-BE49-F238E27FC236}">
                <a16:creationId xmlns:a16="http://schemas.microsoft.com/office/drawing/2014/main" id="{1322556A-E272-4B88-82DB-1BFA6B75CCA3}"/>
              </a:ext>
            </a:extLst>
          </p:cNvPr>
          <p:cNvSpPr/>
          <p:nvPr/>
        </p:nvSpPr>
        <p:spPr>
          <a:xfrm rot="16200000" flipH="1">
            <a:off x="10079412" y="3875453"/>
            <a:ext cx="1251859" cy="2760730"/>
          </a:xfrm>
          <a:prstGeom prst="cloudCallout">
            <a:avLst>
              <a:gd name="adj1" fmla="val -77523"/>
              <a:gd name="adj2" fmla="val -36268"/>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
        <p:nvSpPr>
          <p:cNvPr id="19" name="Rectangle 18">
            <a:extLst>
              <a:ext uri="{FF2B5EF4-FFF2-40B4-BE49-F238E27FC236}">
                <a16:creationId xmlns:a16="http://schemas.microsoft.com/office/drawing/2014/main" id="{C3032136-A586-4B3D-91F1-31A57FE9FC7C}"/>
              </a:ext>
            </a:extLst>
          </p:cNvPr>
          <p:cNvSpPr/>
          <p:nvPr/>
        </p:nvSpPr>
        <p:spPr>
          <a:xfrm>
            <a:off x="6015529" y="2586608"/>
            <a:ext cx="6062223" cy="180941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8" name="Rectangle 17">
            <a:extLst>
              <a:ext uri="{FF2B5EF4-FFF2-40B4-BE49-F238E27FC236}">
                <a16:creationId xmlns:a16="http://schemas.microsoft.com/office/drawing/2014/main" id="{4C6ABFEC-8A01-402C-9F2D-8950ECB6E492}"/>
              </a:ext>
            </a:extLst>
          </p:cNvPr>
          <p:cNvSpPr/>
          <p:nvPr/>
        </p:nvSpPr>
        <p:spPr>
          <a:xfrm>
            <a:off x="304803" y="2586608"/>
            <a:ext cx="5655174" cy="180941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Tree>
    <p:extLst>
      <p:ext uri="{BB962C8B-B14F-4D97-AF65-F5344CB8AC3E}">
        <p14:creationId xmlns:p14="http://schemas.microsoft.com/office/powerpoint/2010/main" val="40227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749DF55-1684-4475-69D5-DD194D40E3D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54BC609-E7F2-405C-A4C6-3EA0567EA6FF}"/>
              </a:ext>
            </a:extLst>
          </p:cNvPr>
          <p:cNvSpPr>
            <a:spLocks noGrp="1"/>
          </p:cNvSpPr>
          <p:nvPr>
            <p:ph type="title"/>
          </p:nvPr>
        </p:nvSpPr>
        <p:spPr/>
        <p:txBody>
          <a:bodyPr/>
          <a:lstStyle/>
          <a:p>
            <a:r>
              <a:rPr lang="en-US" dirty="0"/>
              <a:t>Additional exercises</a:t>
            </a:r>
          </a:p>
        </p:txBody>
      </p:sp>
      <p:sp>
        <p:nvSpPr>
          <p:cNvPr id="7" name="Content Placeholder 6">
            <a:extLst>
              <a:ext uri="{FF2B5EF4-FFF2-40B4-BE49-F238E27FC236}">
                <a16:creationId xmlns:a16="http://schemas.microsoft.com/office/drawing/2014/main" id="{B89DF606-6C8E-491D-8FE9-0606EB330254}"/>
              </a:ext>
            </a:extLst>
          </p:cNvPr>
          <p:cNvSpPr>
            <a:spLocks noGrp="1"/>
          </p:cNvSpPr>
          <p:nvPr>
            <p:ph idx="1"/>
          </p:nvPr>
        </p:nvSpPr>
        <p:spPr/>
        <p:txBody>
          <a:bodyPr/>
          <a:lstStyle/>
          <a:p>
            <a:r>
              <a:rPr lang="en-US" dirty="0"/>
              <a:t>Due to time constraints, we’ll skip the CNN and RNN implementations. </a:t>
            </a:r>
          </a:p>
          <a:p>
            <a:r>
              <a:rPr lang="en-US" dirty="0"/>
              <a:t>However, the code is fully prepared with detailed comments to make it easy to follow and run the code.</a:t>
            </a:r>
          </a:p>
          <a:p>
            <a:endParaRPr lang="en-US" dirty="0"/>
          </a:p>
        </p:txBody>
      </p:sp>
      <p:sp>
        <p:nvSpPr>
          <p:cNvPr id="5" name="Footer Placeholder 4">
            <a:extLst>
              <a:ext uri="{FF2B5EF4-FFF2-40B4-BE49-F238E27FC236}">
                <a16:creationId xmlns:a16="http://schemas.microsoft.com/office/drawing/2014/main" id="{FFE6C9A2-FED2-4E14-9F73-A1CEFA4F5F68}"/>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CC234291-8FD5-44CC-B0EF-99FDE1204330}"/>
              </a:ext>
            </a:extLst>
          </p:cNvPr>
          <p:cNvSpPr>
            <a:spLocks noGrp="1"/>
          </p:cNvSpPr>
          <p:nvPr>
            <p:ph type="sldNum" sz="quarter" idx="12"/>
          </p:nvPr>
        </p:nvSpPr>
        <p:spPr/>
        <p:txBody>
          <a:bodyPr/>
          <a:lstStyle/>
          <a:p>
            <a:fld id="{8E06CFEE-053A-4A40-A88B-A288F0289482}" type="slidenum">
              <a:rPr lang="en-US" smtClean="0"/>
              <a:t>60</a:t>
            </a:fld>
            <a:endParaRPr lang="en-US"/>
          </a:p>
        </p:txBody>
      </p:sp>
    </p:spTree>
    <p:extLst>
      <p:ext uri="{BB962C8B-B14F-4D97-AF65-F5344CB8AC3E}">
        <p14:creationId xmlns:p14="http://schemas.microsoft.com/office/powerpoint/2010/main" val="302625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4F11BD0-5872-78EC-FD01-95F08125283D}"/>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E6B11B56-085B-8FB6-C238-05658490A510}"/>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CIFAR100 data</a:t>
            </a:r>
          </a:p>
        </p:txBody>
      </p:sp>
      <p:sp>
        <p:nvSpPr>
          <p:cNvPr id="13" name="Footer Placeholder 4">
            <a:extLst>
              <a:ext uri="{FF2B5EF4-FFF2-40B4-BE49-F238E27FC236}">
                <a16:creationId xmlns:a16="http://schemas.microsoft.com/office/drawing/2014/main" id="{6D43D45B-41B9-43C5-B7E0-9C1491550ED5}"/>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24088C78-AF26-4AEC-9D5A-51B0549EE3E6}"/>
              </a:ext>
            </a:extLst>
          </p:cNvPr>
          <p:cNvSpPr>
            <a:spLocks noGrp="1"/>
          </p:cNvSpPr>
          <p:nvPr>
            <p:ph type="sldNum" sz="quarter" idx="12"/>
          </p:nvPr>
        </p:nvSpPr>
        <p:spPr/>
        <p:txBody>
          <a:bodyPr/>
          <a:lstStyle/>
          <a:p>
            <a:fld id="{8E06CFEE-053A-4A40-A88B-A288F0289482}" type="slidenum">
              <a:rPr lang="en-US" smtClean="0"/>
              <a:t>61</a:t>
            </a:fld>
            <a:endParaRPr lang="en-US"/>
          </a:p>
        </p:txBody>
      </p:sp>
      <p:sp>
        <p:nvSpPr>
          <p:cNvPr id="4" name="TextBox 3">
            <a:extLst>
              <a:ext uri="{FF2B5EF4-FFF2-40B4-BE49-F238E27FC236}">
                <a16:creationId xmlns:a16="http://schemas.microsoft.com/office/drawing/2014/main" id="{76CB1BCE-E133-8177-29F1-AAB278EC41FF}"/>
              </a:ext>
            </a:extLst>
          </p:cNvPr>
          <p:cNvSpPr txBox="1"/>
          <p:nvPr/>
        </p:nvSpPr>
        <p:spPr>
          <a:xfrm>
            <a:off x="4886042" y="1786186"/>
            <a:ext cx="6745965" cy="4524315"/>
          </a:xfrm>
          <a:prstGeom prst="rect">
            <a:avLst/>
          </a:prstGeom>
          <a:solidFill>
            <a:schemeClr val="accent5">
              <a:lumMod val="20000"/>
              <a:lumOff val="80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cifar_train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cifar_test</a:t>
            </a:r>
            <a:r>
              <a:rPr lang="en-US" dirty="0">
                <a:latin typeface="Courier New" panose="02070309020205020404" pitchFamily="49" charset="0"/>
                <a:cs typeface="Courier New" panose="02070309020205020404" pitchFamily="49" charset="0"/>
              </a:rPr>
              <a:t>) = [CIFAR100(root="data", train=train, download=True) for train in [True, False]]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transform = </a:t>
            </a:r>
            <a:r>
              <a:rPr lang="en-US" dirty="0" err="1">
                <a:latin typeface="Courier New" panose="02070309020205020404" pitchFamily="49" charset="0"/>
                <a:cs typeface="Courier New" panose="02070309020205020404" pitchFamily="49" charset="0"/>
              </a:rPr>
              <a:t>ToTensor</a:t>
            </a:r>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cifar_train_X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torch.stack</a:t>
            </a:r>
            <a:r>
              <a:rPr lang="en-US" dirty="0">
                <a:latin typeface="Courier New" panose="02070309020205020404" pitchFamily="49" charset="0"/>
                <a:cs typeface="Courier New" panose="02070309020205020404" pitchFamily="49" charset="0"/>
              </a:rPr>
              <a:t>([transform(x) for x in </a:t>
            </a:r>
            <a:r>
              <a:rPr lang="en-US" dirty="0" err="1">
                <a:latin typeface="Courier New" panose="02070309020205020404" pitchFamily="49" charset="0"/>
                <a:cs typeface="Courier New" panose="02070309020205020404" pitchFamily="49" charset="0"/>
              </a:rPr>
              <a:t>cifar_train.data</a:t>
            </a:r>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cifar_test_X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torch.stack</a:t>
            </a:r>
            <a:r>
              <a:rPr lang="en-US" dirty="0">
                <a:latin typeface="Courier New" panose="02070309020205020404" pitchFamily="49" charset="0"/>
                <a:cs typeface="Courier New" panose="02070309020205020404" pitchFamily="49" charset="0"/>
              </a:rPr>
              <a:t>([transform(x) for x in </a:t>
            </a:r>
            <a:r>
              <a:rPr lang="en-US" dirty="0" err="1">
                <a:latin typeface="Courier New" panose="02070309020205020404" pitchFamily="49" charset="0"/>
                <a:cs typeface="Courier New" panose="02070309020205020404" pitchFamily="49" charset="0"/>
              </a:rPr>
              <a:t>cifar_test.data</a:t>
            </a:r>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cifar_train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TensorDataset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cifar_train_X</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torch.tensor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cifar_train.targets</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cifar_test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TensorDataset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cifar_test_X</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torch.tensor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cifar_test.targets</a:t>
            </a:r>
            <a:r>
              <a:rPr lang="en-US"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F66F58D7-FC2B-16E2-038E-C9993E9D7DC2}"/>
              </a:ext>
            </a:extLst>
          </p:cNvPr>
          <p:cNvSpPr txBox="1"/>
          <p:nvPr/>
        </p:nvSpPr>
        <p:spPr>
          <a:xfrm>
            <a:off x="559993" y="1721788"/>
            <a:ext cx="4124089" cy="830997"/>
          </a:xfrm>
          <a:prstGeom prst="rect">
            <a:avLst/>
          </a:prstGeom>
          <a:noFill/>
        </p:spPr>
        <p:txBody>
          <a:bodyPr wrap="square" rtlCol="0">
            <a:spAutoFit/>
          </a:bodyPr>
          <a:lstStyle/>
          <a:p>
            <a:r>
              <a:rPr lang="en-US" sz="1600" b="0" i="0" u="none" strike="noStrike" dirty="0">
                <a:effectLst/>
                <a:latin typeface="Acherus Grotesque" panose="02000505000000020004" pitchFamily="50" charset="0"/>
              </a:rPr>
              <a:t>Load CIFAR-100 training and test datasets, downloading if not already present</a:t>
            </a:r>
            <a:r>
              <a:rPr lang="en-US" sz="1600" b="0" i="0" u="none" strike="noStrike" dirty="0">
                <a:solidFill>
                  <a:srgbClr val="FFFFFF"/>
                </a:solidFill>
                <a:effectLst/>
                <a:latin typeface="Acherus Grotesque" panose="02000505000000020004" pitchFamily="50" charset="0"/>
              </a:rPr>
              <a:t> </a:t>
            </a:r>
            <a:endParaRPr lang="en-US" sz="1600" dirty="0">
              <a:latin typeface="Acherus Grotesque" panose="02000505000000020004" pitchFamily="50" charset="0"/>
            </a:endParaRPr>
          </a:p>
        </p:txBody>
      </p:sp>
      <p:sp>
        <p:nvSpPr>
          <p:cNvPr id="5" name="TextBox 4">
            <a:extLst>
              <a:ext uri="{FF2B5EF4-FFF2-40B4-BE49-F238E27FC236}">
                <a16:creationId xmlns:a16="http://schemas.microsoft.com/office/drawing/2014/main" id="{4128133B-CD2D-55D7-F5A6-E77265E1BC1C}"/>
              </a:ext>
            </a:extLst>
          </p:cNvPr>
          <p:cNvSpPr txBox="1"/>
          <p:nvPr/>
        </p:nvSpPr>
        <p:spPr>
          <a:xfrm>
            <a:off x="1441342" y="5728882"/>
            <a:ext cx="242374" cy="369332"/>
          </a:xfrm>
          <a:prstGeom prst="rect">
            <a:avLst/>
          </a:prstGeom>
          <a:noFill/>
        </p:spPr>
        <p:txBody>
          <a:bodyPr wrap="none" rtlCol="0">
            <a:spAutoFit/>
          </a:bodyPr>
          <a:lstStyle/>
          <a:p>
            <a:r>
              <a:rPr lang="en-US" b="0" i="0" u="none" strike="noStrike">
                <a:solidFill>
                  <a:srgbClr val="ECECEC"/>
                </a:solidFill>
                <a:effectLst/>
                <a:latin typeface="ui-sans-serif"/>
              </a:rPr>
              <a:t>.</a:t>
            </a:r>
            <a:endParaRPr lang="en-US"/>
          </a:p>
        </p:txBody>
      </p:sp>
      <p:sp>
        <p:nvSpPr>
          <p:cNvPr id="6" name="Left Brace 5">
            <a:extLst>
              <a:ext uri="{FF2B5EF4-FFF2-40B4-BE49-F238E27FC236}">
                <a16:creationId xmlns:a16="http://schemas.microsoft.com/office/drawing/2014/main" id="{E3CB4044-D165-BCDB-0EE4-9CD2C77C56A7}"/>
              </a:ext>
            </a:extLst>
          </p:cNvPr>
          <p:cNvSpPr/>
          <p:nvPr/>
        </p:nvSpPr>
        <p:spPr>
          <a:xfrm>
            <a:off x="4684082" y="1786187"/>
            <a:ext cx="201960" cy="48202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794580-EA94-9364-9449-4CA53AB4EDCC}"/>
              </a:ext>
            </a:extLst>
          </p:cNvPr>
          <p:cNvSpPr txBox="1"/>
          <p:nvPr/>
        </p:nvSpPr>
        <p:spPr>
          <a:xfrm>
            <a:off x="293767" y="2885232"/>
            <a:ext cx="4202297" cy="830997"/>
          </a:xfrm>
          <a:prstGeom prst="rect">
            <a:avLst/>
          </a:prstGeom>
          <a:noFill/>
        </p:spPr>
        <p:txBody>
          <a:bodyPr wrap="square" rtlCol="0">
            <a:spAutoFit/>
          </a:bodyPr>
          <a:lstStyle/>
          <a:p>
            <a:r>
              <a:rPr lang="en-US" sz="1600" dirty="0">
                <a:latin typeface="Acherus Grotesque" panose="02000505000000020004" pitchFamily="50" charset="0"/>
              </a:rPr>
              <a:t>Apply the </a:t>
            </a:r>
            <a:r>
              <a:rPr lang="en-US" sz="1600" dirty="0" err="1">
                <a:latin typeface="Acherus Grotesque" panose="02000505000000020004" pitchFamily="50" charset="0"/>
              </a:rPr>
              <a:t>ToTensor</a:t>
            </a:r>
            <a:r>
              <a:rPr lang="en-US" sz="1600" dirty="0">
                <a:latin typeface="Acherus Grotesque" panose="02000505000000020004" pitchFamily="50" charset="0"/>
              </a:rPr>
              <a:t> transform to each image in the training set and stack them into a tensor </a:t>
            </a:r>
          </a:p>
        </p:txBody>
      </p:sp>
      <p:cxnSp>
        <p:nvCxnSpPr>
          <p:cNvPr id="17" name="Straight Arrow Connector 16">
            <a:extLst>
              <a:ext uri="{FF2B5EF4-FFF2-40B4-BE49-F238E27FC236}">
                <a16:creationId xmlns:a16="http://schemas.microsoft.com/office/drawing/2014/main" id="{CF9D5FA0-7A6C-54E4-EF38-FB32A8DF73B0}"/>
              </a:ext>
            </a:extLst>
          </p:cNvPr>
          <p:cNvCxnSpPr/>
          <p:nvPr/>
        </p:nvCxnSpPr>
        <p:spPr>
          <a:xfrm flipH="1">
            <a:off x="4510007" y="3324830"/>
            <a:ext cx="37603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DC1C2D-2585-4282-2EDA-EAD4D7D84FC2}"/>
              </a:ext>
            </a:extLst>
          </p:cNvPr>
          <p:cNvCxnSpPr/>
          <p:nvPr/>
        </p:nvCxnSpPr>
        <p:spPr>
          <a:xfrm flipH="1">
            <a:off x="4496064" y="3911182"/>
            <a:ext cx="37603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0DEFA16-FBF7-0D9C-D554-5DA85C3477A1}"/>
              </a:ext>
            </a:extLst>
          </p:cNvPr>
          <p:cNvSpPr txBox="1"/>
          <p:nvPr/>
        </p:nvSpPr>
        <p:spPr>
          <a:xfrm>
            <a:off x="293767" y="3632845"/>
            <a:ext cx="4253520" cy="830997"/>
          </a:xfrm>
          <a:prstGeom prst="rect">
            <a:avLst/>
          </a:prstGeom>
          <a:noFill/>
        </p:spPr>
        <p:txBody>
          <a:bodyPr wrap="square">
            <a:spAutoFit/>
          </a:bodyPr>
          <a:lstStyle/>
          <a:p>
            <a:r>
              <a:rPr lang="en-US" sz="1600" dirty="0">
                <a:latin typeface="Acherus Grotesque" panose="02000505000000020004" pitchFamily="50" charset="0"/>
              </a:rPr>
              <a:t>Apply the </a:t>
            </a:r>
            <a:r>
              <a:rPr lang="en-US" sz="1600" dirty="0" err="1">
                <a:latin typeface="Acherus Grotesque" panose="02000505000000020004" pitchFamily="50" charset="0"/>
              </a:rPr>
              <a:t>ToTensor</a:t>
            </a:r>
            <a:r>
              <a:rPr lang="en-US" sz="1600" dirty="0">
                <a:latin typeface="Acherus Grotesque" panose="02000505000000020004" pitchFamily="50" charset="0"/>
              </a:rPr>
              <a:t> transform to each image in the test set and stack them into a tensor </a:t>
            </a:r>
          </a:p>
        </p:txBody>
      </p:sp>
      <p:sp>
        <p:nvSpPr>
          <p:cNvPr id="21" name="TextBox 20">
            <a:extLst>
              <a:ext uri="{FF2B5EF4-FFF2-40B4-BE49-F238E27FC236}">
                <a16:creationId xmlns:a16="http://schemas.microsoft.com/office/drawing/2014/main" id="{45DFEBE1-3D92-B3C2-C047-E8413E577350}"/>
              </a:ext>
            </a:extLst>
          </p:cNvPr>
          <p:cNvSpPr txBox="1"/>
          <p:nvPr/>
        </p:nvSpPr>
        <p:spPr>
          <a:xfrm>
            <a:off x="541138" y="4437795"/>
            <a:ext cx="3707553" cy="830997"/>
          </a:xfrm>
          <a:prstGeom prst="rect">
            <a:avLst/>
          </a:prstGeom>
          <a:noFill/>
        </p:spPr>
        <p:txBody>
          <a:bodyPr wrap="none" rtlCol="0">
            <a:spAutoFit/>
          </a:bodyPr>
          <a:lstStyle/>
          <a:p>
            <a:r>
              <a:rPr lang="en-US" sz="1600" dirty="0">
                <a:latin typeface="Acherus Grotesque" panose="02000505000000020004" pitchFamily="50" charset="0"/>
              </a:rPr>
              <a:t>Create a </a:t>
            </a:r>
            <a:r>
              <a:rPr lang="en-US" sz="1600" dirty="0" err="1">
                <a:latin typeface="Acherus Grotesque" panose="02000505000000020004" pitchFamily="50" charset="0"/>
              </a:rPr>
              <a:t>TensorDataset</a:t>
            </a:r>
            <a:r>
              <a:rPr lang="en-US" sz="1600" dirty="0">
                <a:latin typeface="Acherus Grotesque" panose="02000505000000020004" pitchFamily="50" charset="0"/>
              </a:rPr>
              <a:t> for the </a:t>
            </a:r>
          </a:p>
          <a:p>
            <a:r>
              <a:rPr lang="en-US" sz="1600" dirty="0">
                <a:latin typeface="Acherus Grotesque" panose="02000505000000020004" pitchFamily="50" charset="0"/>
              </a:rPr>
              <a:t>training and test data with images </a:t>
            </a:r>
          </a:p>
          <a:p>
            <a:r>
              <a:rPr lang="en-US" sz="1600" dirty="0">
                <a:latin typeface="Acherus Grotesque" panose="02000505000000020004" pitchFamily="50" charset="0"/>
              </a:rPr>
              <a:t>and corresponding labels (targets) </a:t>
            </a:r>
          </a:p>
        </p:txBody>
      </p:sp>
      <p:sp>
        <p:nvSpPr>
          <p:cNvPr id="22" name="Left Brace 21">
            <a:extLst>
              <a:ext uri="{FF2B5EF4-FFF2-40B4-BE49-F238E27FC236}">
                <a16:creationId xmlns:a16="http://schemas.microsoft.com/office/drawing/2014/main" id="{D04032CB-8707-1847-5DC0-CFD84455FD02}"/>
              </a:ext>
            </a:extLst>
          </p:cNvPr>
          <p:cNvSpPr/>
          <p:nvPr/>
        </p:nvSpPr>
        <p:spPr>
          <a:xfrm>
            <a:off x="4737612" y="4386060"/>
            <a:ext cx="148430" cy="85668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51355792-0A10-4033-B010-D8285288290C}"/>
              </a:ext>
            </a:extLst>
          </p:cNvPr>
          <p:cNvSpPr/>
          <p:nvPr/>
        </p:nvSpPr>
        <p:spPr>
          <a:xfrm>
            <a:off x="621077" y="1139049"/>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2562821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6297D84-14CC-DF59-D4EB-FF271725E504}"/>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902D25D7-40E6-935C-CB15-1851F85A4FC6}"/>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CIFAR100 data</a:t>
            </a:r>
          </a:p>
        </p:txBody>
      </p:sp>
      <p:sp>
        <p:nvSpPr>
          <p:cNvPr id="9" name="Footer Placeholder 4">
            <a:extLst>
              <a:ext uri="{FF2B5EF4-FFF2-40B4-BE49-F238E27FC236}">
                <a16:creationId xmlns:a16="http://schemas.microsoft.com/office/drawing/2014/main" id="{1650D24E-25F9-4B7A-815F-96146ACEEA07}"/>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E7325A69-4503-4F29-AC22-8AC2C35F01AB}"/>
              </a:ext>
            </a:extLst>
          </p:cNvPr>
          <p:cNvSpPr>
            <a:spLocks noGrp="1"/>
          </p:cNvSpPr>
          <p:nvPr>
            <p:ph type="sldNum" sz="quarter" idx="12"/>
          </p:nvPr>
        </p:nvSpPr>
        <p:spPr/>
        <p:txBody>
          <a:bodyPr/>
          <a:lstStyle/>
          <a:p>
            <a:fld id="{8E06CFEE-053A-4A40-A88B-A288F0289482}" type="slidenum">
              <a:rPr lang="en-US" smtClean="0"/>
              <a:t>62</a:t>
            </a:fld>
            <a:endParaRPr lang="en-US"/>
          </a:p>
        </p:txBody>
      </p:sp>
      <p:sp>
        <p:nvSpPr>
          <p:cNvPr id="4" name="TextBox 3">
            <a:extLst>
              <a:ext uri="{FF2B5EF4-FFF2-40B4-BE49-F238E27FC236}">
                <a16:creationId xmlns:a16="http://schemas.microsoft.com/office/drawing/2014/main" id="{9A1DBF78-3B61-BDCD-8EEE-5FBAA99E5F3E}"/>
              </a:ext>
            </a:extLst>
          </p:cNvPr>
          <p:cNvSpPr txBox="1"/>
          <p:nvPr/>
        </p:nvSpPr>
        <p:spPr>
          <a:xfrm>
            <a:off x="6409616" y="2672644"/>
            <a:ext cx="4900224" cy="2585323"/>
          </a:xfrm>
          <a:prstGeom prst="rect">
            <a:avLst/>
          </a:prstGeom>
          <a:solidFill>
            <a:schemeClr val="accent5">
              <a:lumMod val="20000"/>
              <a:lumOff val="80000"/>
            </a:schemeClr>
          </a:solidFill>
        </p:spPr>
        <p:txBody>
          <a:bodyPr wrap="square" rtlCol="0">
            <a:spAutoFit/>
          </a:bodyPr>
          <a:lstStyle/>
          <a:p>
            <a:r>
              <a:rPr lang="en-US" dirty="0" err="1">
                <a:latin typeface="Courier New" panose="02070309020205020404" pitchFamily="49" charset="0"/>
                <a:cs typeface="Courier New" panose="02070309020205020404" pitchFamily="49" charset="0"/>
              </a:rPr>
              <a:t>max_num_workers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rec_num_workers</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cifar_dm</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SimpleDataModule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cifar_train</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cifar_test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validation=0.2,</a:t>
            </a:r>
          </a:p>
          <a:p>
            <a:r>
              <a:rPr lang="en-US" dirty="0" err="1">
                <a:latin typeface="Courier New" panose="02070309020205020404" pitchFamily="49" charset="0"/>
                <a:cs typeface="Courier New" panose="02070309020205020404" pitchFamily="49" charset="0"/>
              </a:rPr>
              <a:t>num_workers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max_num_workers</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batch_size</a:t>
            </a:r>
            <a:r>
              <a:rPr lang="en-US" dirty="0">
                <a:latin typeface="Courier New" panose="02070309020205020404" pitchFamily="49" charset="0"/>
                <a:cs typeface="Courier New" panose="02070309020205020404" pitchFamily="49" charset="0"/>
              </a:rPr>
              <a:t>=128)</a:t>
            </a:r>
          </a:p>
        </p:txBody>
      </p:sp>
      <p:sp>
        <p:nvSpPr>
          <p:cNvPr id="2" name="TextBox 1">
            <a:extLst>
              <a:ext uri="{FF2B5EF4-FFF2-40B4-BE49-F238E27FC236}">
                <a16:creationId xmlns:a16="http://schemas.microsoft.com/office/drawing/2014/main" id="{5DF28CAD-99F0-98CD-728F-D4C385FA75A2}"/>
              </a:ext>
            </a:extLst>
          </p:cNvPr>
          <p:cNvSpPr txBox="1"/>
          <p:nvPr/>
        </p:nvSpPr>
        <p:spPr>
          <a:xfrm>
            <a:off x="587114" y="2672644"/>
            <a:ext cx="5236325" cy="830997"/>
          </a:xfrm>
          <a:prstGeom prst="rect">
            <a:avLst/>
          </a:prstGeom>
          <a:noFill/>
        </p:spPr>
        <p:txBody>
          <a:bodyPr wrap="square" rtlCol="0">
            <a:spAutoFit/>
          </a:bodyPr>
          <a:lstStyle/>
          <a:p>
            <a:r>
              <a:rPr lang="en-US" sz="1600" b="0" i="0" u="none" strike="noStrike" dirty="0">
                <a:solidFill>
                  <a:srgbClr val="000000"/>
                </a:solidFill>
                <a:effectLst/>
                <a:latin typeface="Acherus Grotesque" panose="02000505000000020004" pitchFamily="50" charset="0"/>
              </a:rPr>
              <a:t>Automatically determine the recommended number of workers for data loading based on your system’s resources</a:t>
            </a:r>
          </a:p>
        </p:txBody>
      </p:sp>
      <p:cxnSp>
        <p:nvCxnSpPr>
          <p:cNvPr id="5" name="Straight Arrow Connector 4">
            <a:extLst>
              <a:ext uri="{FF2B5EF4-FFF2-40B4-BE49-F238E27FC236}">
                <a16:creationId xmlns:a16="http://schemas.microsoft.com/office/drawing/2014/main" id="{A39C8BC3-326F-B90B-6C97-08D9E0929C13}"/>
              </a:ext>
            </a:extLst>
          </p:cNvPr>
          <p:cNvCxnSpPr/>
          <p:nvPr/>
        </p:nvCxnSpPr>
        <p:spPr>
          <a:xfrm flipH="1">
            <a:off x="5823439" y="2843645"/>
            <a:ext cx="58617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653E18D7-CF1A-FABA-A705-CA710B20EBAB}"/>
              </a:ext>
            </a:extLst>
          </p:cNvPr>
          <p:cNvSpPr/>
          <p:nvPr/>
        </p:nvSpPr>
        <p:spPr>
          <a:xfrm>
            <a:off x="6157857" y="3371115"/>
            <a:ext cx="201478" cy="133285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E61F842-C18E-C7D4-FF23-2F931BAE69F8}"/>
              </a:ext>
            </a:extLst>
          </p:cNvPr>
          <p:cNvSpPr txBox="1"/>
          <p:nvPr/>
        </p:nvSpPr>
        <p:spPr>
          <a:xfrm>
            <a:off x="1394150" y="3555933"/>
            <a:ext cx="4799455" cy="830997"/>
          </a:xfrm>
          <a:prstGeom prst="rect">
            <a:avLst/>
          </a:prstGeom>
          <a:noFill/>
        </p:spPr>
        <p:txBody>
          <a:bodyPr wrap="none" rtlCol="0">
            <a:spAutoFit/>
          </a:bodyPr>
          <a:lstStyle/>
          <a:p>
            <a:r>
              <a:rPr lang="en-US" sz="1600" dirty="0">
                <a:solidFill>
                  <a:srgbClr val="000000"/>
                </a:solidFill>
                <a:latin typeface="Acherus Grotesque" panose="02000505000000020004" pitchFamily="50" charset="0"/>
              </a:rPr>
              <a:t>Create a data module for CIFAR datasets with </a:t>
            </a:r>
          </a:p>
          <a:p>
            <a:r>
              <a:rPr lang="en-US" sz="1600" dirty="0">
                <a:solidFill>
                  <a:srgbClr val="000000"/>
                </a:solidFill>
                <a:latin typeface="Acherus Grotesque" panose="02000505000000020004" pitchFamily="50" charset="0"/>
              </a:rPr>
              <a:t>20% validation split, optimal data loading, </a:t>
            </a:r>
          </a:p>
          <a:p>
            <a:r>
              <a:rPr lang="en-US" sz="1600" dirty="0">
                <a:solidFill>
                  <a:srgbClr val="000000"/>
                </a:solidFill>
                <a:latin typeface="Acherus Grotesque" panose="02000505000000020004" pitchFamily="50" charset="0"/>
              </a:rPr>
              <a:t>and a batch size of 128.</a:t>
            </a:r>
          </a:p>
        </p:txBody>
      </p:sp>
      <p:sp>
        <p:nvSpPr>
          <p:cNvPr id="10" name="Rectangle 9">
            <a:extLst>
              <a:ext uri="{FF2B5EF4-FFF2-40B4-BE49-F238E27FC236}">
                <a16:creationId xmlns:a16="http://schemas.microsoft.com/office/drawing/2014/main" id="{6C2686EC-683B-443D-93B7-726E50886B79}"/>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2972173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9805FE2-13A4-B693-3C0E-FE60D606DA5F}"/>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BC4F19AD-AF49-C340-862A-8C62AC5D2E9D}"/>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CIFAR100 data</a:t>
            </a:r>
          </a:p>
        </p:txBody>
      </p:sp>
      <p:sp>
        <p:nvSpPr>
          <p:cNvPr id="14" name="Footer Placeholder 4">
            <a:extLst>
              <a:ext uri="{FF2B5EF4-FFF2-40B4-BE49-F238E27FC236}">
                <a16:creationId xmlns:a16="http://schemas.microsoft.com/office/drawing/2014/main" id="{C85D19D2-BD1E-42F6-95EA-796CFA096AD8}"/>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6" name="Slide Number Placeholder 5">
            <a:extLst>
              <a:ext uri="{FF2B5EF4-FFF2-40B4-BE49-F238E27FC236}">
                <a16:creationId xmlns:a16="http://schemas.microsoft.com/office/drawing/2014/main" id="{7EF656B0-6599-4FE7-BD57-8C838D4348F5}"/>
              </a:ext>
            </a:extLst>
          </p:cNvPr>
          <p:cNvSpPr>
            <a:spLocks noGrp="1"/>
          </p:cNvSpPr>
          <p:nvPr>
            <p:ph type="sldNum" sz="quarter" idx="12"/>
          </p:nvPr>
        </p:nvSpPr>
        <p:spPr/>
        <p:txBody>
          <a:bodyPr/>
          <a:lstStyle/>
          <a:p>
            <a:fld id="{8E06CFEE-053A-4A40-A88B-A288F0289482}" type="slidenum">
              <a:rPr lang="en-US" smtClean="0"/>
              <a:t>63</a:t>
            </a:fld>
            <a:endParaRPr lang="en-US"/>
          </a:p>
        </p:txBody>
      </p:sp>
      <p:sp>
        <p:nvSpPr>
          <p:cNvPr id="4" name="TextBox 3">
            <a:extLst>
              <a:ext uri="{FF2B5EF4-FFF2-40B4-BE49-F238E27FC236}">
                <a16:creationId xmlns:a16="http://schemas.microsoft.com/office/drawing/2014/main" id="{C02C8CF6-E3C0-853D-3A31-9998A5178FCE}"/>
              </a:ext>
            </a:extLst>
          </p:cNvPr>
          <p:cNvSpPr txBox="1"/>
          <p:nvPr/>
        </p:nvSpPr>
        <p:spPr>
          <a:xfrm>
            <a:off x="4953001" y="1646592"/>
            <a:ext cx="7188844" cy="4524315"/>
          </a:xfrm>
          <a:prstGeom prst="rect">
            <a:avLst/>
          </a:prstGeom>
          <a:solidFill>
            <a:schemeClr val="accent5">
              <a:lumMod val="20000"/>
              <a:lumOff val="80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class </a:t>
            </a:r>
            <a:r>
              <a:rPr lang="en-US" dirty="0" err="1">
                <a:latin typeface="Courier New" panose="02070309020205020404" pitchFamily="49" charset="0"/>
                <a:cs typeface="Courier New" panose="02070309020205020404" pitchFamily="49" charset="0"/>
              </a:rPr>
              <a:t>BuildingBlock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nn.Module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def 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__(self, </a:t>
            </a:r>
            <a:r>
              <a:rPr lang="en-US" dirty="0" err="1">
                <a:latin typeface="Courier New" panose="02070309020205020404" pitchFamily="49" charset="0"/>
                <a:cs typeface="Courier New" panose="02070309020205020404" pitchFamily="49" charset="0"/>
              </a:rPr>
              <a:t>in_channels,out_channels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super(</a:t>
            </a:r>
            <a:r>
              <a:rPr lang="en-US" dirty="0" err="1">
                <a:latin typeface="Courier New" panose="02070309020205020404" pitchFamily="49" charset="0"/>
                <a:cs typeface="Courier New" panose="02070309020205020404" pitchFamily="49" charset="0"/>
              </a:rPr>
              <a:t>BuildingBlock</a:t>
            </a:r>
            <a:r>
              <a:rPr lang="en-US" dirty="0">
                <a:latin typeface="Courier New" panose="02070309020205020404" pitchFamily="49" charset="0"/>
                <a:cs typeface="Courier New" panose="02070309020205020404" pitchFamily="49" charset="0"/>
              </a:rPr>
              <a:t> , self).__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self.conv</a:t>
            </a:r>
            <a:r>
              <a:rPr lang="en-US" dirty="0">
                <a:latin typeface="Courier New" panose="02070309020205020404" pitchFamily="49" charset="0"/>
                <a:cs typeface="Courier New" panose="02070309020205020404" pitchFamily="49" charset="0"/>
              </a:rPr>
              <a:t> = nn.Conv2d(</a:t>
            </a:r>
            <a:r>
              <a:rPr lang="en-US" dirty="0" err="1">
                <a:latin typeface="Courier New" panose="02070309020205020404" pitchFamily="49" charset="0"/>
                <a:cs typeface="Courier New" panose="02070309020205020404" pitchFamily="49" charset="0"/>
              </a:rPr>
              <a:t>in_channels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in_channels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out_channels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out_channels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kernel_size</a:t>
            </a:r>
            <a:r>
              <a:rPr lang="en-US" dirty="0">
                <a:latin typeface="Courier New" panose="02070309020205020404" pitchFamily="49" charset="0"/>
                <a:cs typeface="Courier New" panose="02070309020205020404" pitchFamily="49" charset="0"/>
              </a:rPr>
              <a:t>=(3,3),</a:t>
            </a:r>
          </a:p>
          <a:p>
            <a:r>
              <a:rPr lang="en-US" dirty="0">
                <a:latin typeface="Courier New" panose="02070309020205020404" pitchFamily="49" charset="0"/>
                <a:cs typeface="Courier New" panose="02070309020205020404" pitchFamily="49" charset="0"/>
              </a:rPr>
              <a:t>        padding='same’)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self.activation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nn.ReLU</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self.pool</a:t>
            </a:r>
            <a:r>
              <a:rPr lang="en-US" dirty="0">
                <a:latin typeface="Courier New" panose="02070309020205020404" pitchFamily="49" charset="0"/>
                <a:cs typeface="Courier New" panose="02070309020205020404" pitchFamily="49" charset="0"/>
              </a:rPr>
              <a:t> = nn.MaxPool2d(</a:t>
            </a:r>
            <a:r>
              <a:rPr lang="en-US" dirty="0" err="1">
                <a:latin typeface="Courier New" panose="02070309020205020404" pitchFamily="49" charset="0"/>
                <a:cs typeface="Courier New" panose="02070309020205020404" pitchFamily="49" charset="0"/>
              </a:rPr>
              <a:t>kernel_size</a:t>
            </a:r>
            <a:r>
              <a:rPr lang="en-US" dirty="0">
                <a:latin typeface="Courier New" panose="02070309020205020404" pitchFamily="49" charset="0"/>
                <a:cs typeface="Courier New" panose="02070309020205020404" pitchFamily="49" charset="0"/>
              </a:rPr>
              <a:t>=(2,2))</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def forward(self, x):</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self.pool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self.activation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self.conv</a:t>
            </a:r>
            <a:r>
              <a:rPr lang="en-US" dirty="0">
                <a:latin typeface="Courier New" panose="02070309020205020404" pitchFamily="49" charset="0"/>
                <a:cs typeface="Courier New" panose="02070309020205020404" pitchFamily="49" charset="0"/>
              </a:rPr>
              <a:t>(x)))</a:t>
            </a:r>
          </a:p>
        </p:txBody>
      </p:sp>
      <p:sp>
        <p:nvSpPr>
          <p:cNvPr id="2" name="TextBox 1">
            <a:extLst>
              <a:ext uri="{FF2B5EF4-FFF2-40B4-BE49-F238E27FC236}">
                <a16:creationId xmlns:a16="http://schemas.microsoft.com/office/drawing/2014/main" id="{F401C0B0-6A19-0064-DC06-1CC56D367027}"/>
              </a:ext>
            </a:extLst>
          </p:cNvPr>
          <p:cNvSpPr txBox="1"/>
          <p:nvPr/>
        </p:nvSpPr>
        <p:spPr>
          <a:xfrm>
            <a:off x="612416" y="3273338"/>
            <a:ext cx="3826240" cy="584775"/>
          </a:xfrm>
          <a:prstGeom prst="rect">
            <a:avLst/>
          </a:prstGeom>
          <a:noFill/>
        </p:spPr>
        <p:txBody>
          <a:bodyPr wrap="none" rtlCol="0">
            <a:spAutoFit/>
          </a:bodyPr>
          <a:lstStyle/>
          <a:p>
            <a:r>
              <a:rPr lang="en-US" sz="1600" b="0" i="0" u="none" strike="noStrike" dirty="0">
                <a:effectLst/>
                <a:latin typeface="Acherus Grotesque" panose="02000505000000020004" pitchFamily="50" charset="0"/>
              </a:rPr>
              <a:t>Define a 2D convolutional layer with </a:t>
            </a:r>
          </a:p>
          <a:p>
            <a:r>
              <a:rPr lang="en-US" sz="1600" b="0" i="0" u="none" strike="noStrike" dirty="0">
                <a:effectLst/>
                <a:latin typeface="Acherus Grotesque" panose="02000505000000020004" pitchFamily="50" charset="0"/>
              </a:rPr>
              <a:t>a 3x3 kernel and 'same' padding</a:t>
            </a:r>
            <a:endParaRPr lang="en-US" sz="1600" dirty="0">
              <a:latin typeface="Acherus Grotesque" panose="02000505000000020004" pitchFamily="50" charset="0"/>
            </a:endParaRPr>
          </a:p>
        </p:txBody>
      </p:sp>
      <p:sp>
        <p:nvSpPr>
          <p:cNvPr id="3" name="Left Brace 2">
            <a:extLst>
              <a:ext uri="{FF2B5EF4-FFF2-40B4-BE49-F238E27FC236}">
                <a16:creationId xmlns:a16="http://schemas.microsoft.com/office/drawing/2014/main" id="{99F03E0F-D580-4AC6-93C3-DF66E480E1C7}"/>
              </a:ext>
            </a:extLst>
          </p:cNvPr>
          <p:cNvSpPr/>
          <p:nvPr/>
        </p:nvSpPr>
        <p:spPr>
          <a:xfrm>
            <a:off x="4628843" y="3085279"/>
            <a:ext cx="284792" cy="96089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F216DC60-1AF7-5414-3176-DBB0BBDC07C1}"/>
              </a:ext>
            </a:extLst>
          </p:cNvPr>
          <p:cNvSpPr txBox="1"/>
          <p:nvPr/>
        </p:nvSpPr>
        <p:spPr>
          <a:xfrm>
            <a:off x="1043292" y="4023783"/>
            <a:ext cx="3020992" cy="584775"/>
          </a:xfrm>
          <a:prstGeom prst="rect">
            <a:avLst/>
          </a:prstGeom>
          <a:noFill/>
        </p:spPr>
        <p:txBody>
          <a:bodyPr wrap="square" rtlCol="0">
            <a:spAutoFit/>
          </a:bodyPr>
          <a:lstStyle/>
          <a:p>
            <a:r>
              <a:rPr lang="en-US" sz="1600" dirty="0">
                <a:latin typeface="Acherus Grotesque" panose="02000505000000020004" pitchFamily="50" charset="0"/>
              </a:rPr>
              <a:t>Apply </a:t>
            </a:r>
            <a:r>
              <a:rPr lang="en-US" sz="1600" dirty="0" err="1">
                <a:latin typeface="Acherus Grotesque" panose="02000505000000020004" pitchFamily="50" charset="0"/>
              </a:rPr>
              <a:t>ReLU</a:t>
            </a:r>
            <a:r>
              <a:rPr lang="en-US" sz="1600" dirty="0">
                <a:latin typeface="Acherus Grotesque" panose="02000505000000020004" pitchFamily="50" charset="0"/>
              </a:rPr>
              <a:t> activation function for non-linearity</a:t>
            </a:r>
          </a:p>
        </p:txBody>
      </p:sp>
      <p:cxnSp>
        <p:nvCxnSpPr>
          <p:cNvPr id="7" name="Straight Arrow Connector 6">
            <a:extLst>
              <a:ext uri="{FF2B5EF4-FFF2-40B4-BE49-F238E27FC236}">
                <a16:creationId xmlns:a16="http://schemas.microsoft.com/office/drawing/2014/main" id="{57DE0420-C750-2EA0-46F3-39468783A0EC}"/>
              </a:ext>
            </a:extLst>
          </p:cNvPr>
          <p:cNvCxnSpPr>
            <a:cxnSpLocks/>
          </p:cNvCxnSpPr>
          <p:nvPr/>
        </p:nvCxnSpPr>
        <p:spPr>
          <a:xfrm flipH="1">
            <a:off x="3755622" y="4510349"/>
            <a:ext cx="11768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7DBD0F0-EB75-4212-2F30-DAAF13A2A665}"/>
              </a:ext>
            </a:extLst>
          </p:cNvPr>
          <p:cNvCxnSpPr/>
          <p:nvPr/>
        </p:nvCxnSpPr>
        <p:spPr>
          <a:xfrm flipH="1">
            <a:off x="4415524" y="4828973"/>
            <a:ext cx="55779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C9EBCC7-22F5-83B7-ADA6-7A6E0E117C89}"/>
              </a:ext>
            </a:extLst>
          </p:cNvPr>
          <p:cNvSpPr txBox="1"/>
          <p:nvPr/>
        </p:nvSpPr>
        <p:spPr>
          <a:xfrm>
            <a:off x="1137063" y="4649466"/>
            <a:ext cx="3269228" cy="584775"/>
          </a:xfrm>
          <a:prstGeom prst="rect">
            <a:avLst/>
          </a:prstGeom>
          <a:noFill/>
        </p:spPr>
        <p:txBody>
          <a:bodyPr wrap="none" rtlCol="0">
            <a:spAutoFit/>
          </a:bodyPr>
          <a:lstStyle/>
          <a:p>
            <a:r>
              <a:rPr lang="en-US" sz="1600" b="0" i="0" u="none" strike="noStrike" dirty="0">
                <a:effectLst/>
                <a:latin typeface="Acherus Grotesque" panose="02000505000000020004" pitchFamily="50" charset="0"/>
              </a:rPr>
              <a:t>Define a 2x2 max pooling layer </a:t>
            </a:r>
          </a:p>
          <a:p>
            <a:r>
              <a:rPr lang="en-US" sz="1600" b="0" i="0" u="none" strike="noStrike" dirty="0">
                <a:effectLst/>
                <a:latin typeface="Acherus Grotesque" panose="02000505000000020004" pitchFamily="50" charset="0"/>
              </a:rPr>
              <a:t>to reduce spatial dimensions</a:t>
            </a:r>
            <a:r>
              <a:rPr lang="en-US" sz="1600" b="0" i="0" u="none" strike="noStrike" dirty="0">
                <a:solidFill>
                  <a:srgbClr val="FFFFFF"/>
                </a:solidFill>
                <a:effectLst/>
                <a:latin typeface="Acherus Grotesque" panose="02000505000000020004" pitchFamily="50" charset="0"/>
              </a:rPr>
              <a:t> </a:t>
            </a:r>
            <a:endParaRPr lang="en-US" sz="1600" dirty="0">
              <a:latin typeface="Acherus Grotesque" panose="02000505000000020004" pitchFamily="50" charset="0"/>
            </a:endParaRPr>
          </a:p>
        </p:txBody>
      </p:sp>
      <p:sp>
        <p:nvSpPr>
          <p:cNvPr id="12" name="Left Brace 11">
            <a:extLst>
              <a:ext uri="{FF2B5EF4-FFF2-40B4-BE49-F238E27FC236}">
                <a16:creationId xmlns:a16="http://schemas.microsoft.com/office/drawing/2014/main" id="{2F152BFE-AD2E-8D60-99B5-0CDAF844CBF4}"/>
              </a:ext>
            </a:extLst>
          </p:cNvPr>
          <p:cNvSpPr/>
          <p:nvPr/>
        </p:nvSpPr>
        <p:spPr>
          <a:xfrm>
            <a:off x="4710159" y="5326872"/>
            <a:ext cx="214444" cy="4338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2805876-5ADC-9A66-94F4-4ED732F19196}"/>
              </a:ext>
            </a:extLst>
          </p:cNvPr>
          <p:cNvSpPr txBox="1"/>
          <p:nvPr/>
        </p:nvSpPr>
        <p:spPr>
          <a:xfrm>
            <a:off x="971371" y="5251393"/>
            <a:ext cx="3779624" cy="584775"/>
          </a:xfrm>
          <a:prstGeom prst="rect">
            <a:avLst/>
          </a:prstGeom>
          <a:noFill/>
        </p:spPr>
        <p:txBody>
          <a:bodyPr wrap="none" rtlCol="0">
            <a:spAutoFit/>
          </a:bodyPr>
          <a:lstStyle/>
          <a:p>
            <a:r>
              <a:rPr lang="en-US" sz="1600" b="0" i="0" u="none" strike="noStrike">
                <a:effectLst/>
                <a:latin typeface="Acherus Grotesque" panose="02000505000000020004" pitchFamily="50" charset="0"/>
              </a:rPr>
              <a:t>Apply convolution, </a:t>
            </a:r>
            <a:r>
              <a:rPr lang="en-US" sz="1600" b="0" i="0" u="none" strike="noStrike" err="1">
                <a:effectLst/>
                <a:latin typeface="Acherus Grotesque" panose="02000505000000020004" pitchFamily="50" charset="0"/>
              </a:rPr>
              <a:t>ReLU</a:t>
            </a:r>
            <a:r>
              <a:rPr lang="en-US" sz="1600" b="0" i="0" u="none" strike="noStrike">
                <a:effectLst/>
                <a:latin typeface="Acherus Grotesque" panose="02000505000000020004" pitchFamily="50" charset="0"/>
              </a:rPr>
              <a:t> activation, </a:t>
            </a:r>
          </a:p>
          <a:p>
            <a:r>
              <a:rPr lang="en-US" sz="1600" b="0" i="0" u="none" strike="noStrike">
                <a:effectLst/>
                <a:latin typeface="Acherus Grotesque" panose="02000505000000020004" pitchFamily="50" charset="0"/>
              </a:rPr>
              <a:t>and max pooling in sequence</a:t>
            </a:r>
            <a:endParaRPr lang="en-US" sz="1600">
              <a:latin typeface="Acherus Grotesque" panose="02000505000000020004" pitchFamily="50" charset="0"/>
            </a:endParaRPr>
          </a:p>
        </p:txBody>
      </p:sp>
      <p:sp>
        <p:nvSpPr>
          <p:cNvPr id="15" name="Rectangle 14">
            <a:extLst>
              <a:ext uri="{FF2B5EF4-FFF2-40B4-BE49-F238E27FC236}">
                <a16:creationId xmlns:a16="http://schemas.microsoft.com/office/drawing/2014/main" id="{9076299C-288C-4070-9756-E706EB5CC750}"/>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1291865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ED8875F-D7D9-0242-7E68-408CEA74A22F}"/>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1959C14A-C68C-2709-E5D4-FF7249CA831C}"/>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CIFAR100 data</a:t>
            </a:r>
          </a:p>
        </p:txBody>
      </p:sp>
      <p:sp>
        <p:nvSpPr>
          <p:cNvPr id="12" name="Footer Placeholder 4">
            <a:extLst>
              <a:ext uri="{FF2B5EF4-FFF2-40B4-BE49-F238E27FC236}">
                <a16:creationId xmlns:a16="http://schemas.microsoft.com/office/drawing/2014/main" id="{6220AA2E-53D7-458A-B7FE-E6A364B08EE0}"/>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11" name="Slide Number Placeholder 10">
            <a:extLst>
              <a:ext uri="{FF2B5EF4-FFF2-40B4-BE49-F238E27FC236}">
                <a16:creationId xmlns:a16="http://schemas.microsoft.com/office/drawing/2014/main" id="{8CB3598D-54F9-49CC-BB7E-F63468A98AFE}"/>
              </a:ext>
            </a:extLst>
          </p:cNvPr>
          <p:cNvSpPr>
            <a:spLocks noGrp="1"/>
          </p:cNvSpPr>
          <p:nvPr>
            <p:ph type="sldNum" sz="quarter" idx="12"/>
          </p:nvPr>
        </p:nvSpPr>
        <p:spPr/>
        <p:txBody>
          <a:bodyPr/>
          <a:lstStyle/>
          <a:p>
            <a:fld id="{8E06CFEE-053A-4A40-A88B-A288F0289482}" type="slidenum">
              <a:rPr lang="en-US" smtClean="0"/>
              <a:t>64</a:t>
            </a:fld>
            <a:endParaRPr lang="en-US"/>
          </a:p>
        </p:txBody>
      </p:sp>
      <p:sp>
        <p:nvSpPr>
          <p:cNvPr id="4" name="TextBox 3">
            <a:extLst>
              <a:ext uri="{FF2B5EF4-FFF2-40B4-BE49-F238E27FC236}">
                <a16:creationId xmlns:a16="http://schemas.microsoft.com/office/drawing/2014/main" id="{C8EEAF35-5DC2-C3F4-6036-1A5F69E1B690}"/>
              </a:ext>
            </a:extLst>
          </p:cNvPr>
          <p:cNvSpPr txBox="1"/>
          <p:nvPr/>
        </p:nvSpPr>
        <p:spPr>
          <a:xfrm>
            <a:off x="4452285" y="1252904"/>
            <a:ext cx="7660462" cy="5078313"/>
          </a:xfrm>
          <a:prstGeom prst="rect">
            <a:avLst/>
          </a:prstGeom>
          <a:solidFill>
            <a:schemeClr val="accent5">
              <a:lumMod val="20000"/>
              <a:lumOff val="80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class </a:t>
            </a:r>
            <a:r>
              <a:rPr lang="en-US" dirty="0" err="1">
                <a:latin typeface="Courier New" panose="02070309020205020404" pitchFamily="49" charset="0"/>
                <a:cs typeface="Courier New" panose="02070309020205020404" pitchFamily="49" charset="0"/>
              </a:rPr>
              <a:t>CIFARModel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nn.Module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def 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__(self):</a:t>
            </a:r>
          </a:p>
          <a:p>
            <a:r>
              <a:rPr lang="en-US" dirty="0">
                <a:latin typeface="Courier New" panose="02070309020205020404" pitchFamily="49" charset="0"/>
                <a:cs typeface="Courier New" panose="02070309020205020404" pitchFamily="49" charset="0"/>
              </a:rPr>
              <a:t>        super(</a:t>
            </a:r>
            <a:r>
              <a:rPr lang="en-US" dirty="0" err="1">
                <a:latin typeface="Courier New" panose="02070309020205020404" pitchFamily="49" charset="0"/>
                <a:cs typeface="Courier New" panose="02070309020205020404" pitchFamily="49" charset="0"/>
              </a:rPr>
              <a:t>CIFARModel</a:t>
            </a:r>
            <a:r>
              <a:rPr lang="en-US" dirty="0">
                <a:latin typeface="Courier New" panose="02070309020205020404" pitchFamily="49" charset="0"/>
                <a:cs typeface="Courier New" panose="02070309020205020404" pitchFamily="49" charset="0"/>
              </a:rPr>
              <a:t>, self).__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p>
          <a:p>
            <a:r>
              <a:rPr lang="en-US" dirty="0">
                <a:latin typeface="Courier New" panose="02070309020205020404" pitchFamily="49" charset="0"/>
                <a:cs typeface="Courier New" panose="02070309020205020404" pitchFamily="49" charset="0"/>
              </a:rPr>
              <a:t>        sizes = [(3,32),</a:t>
            </a:r>
          </a:p>
          <a:p>
            <a:r>
              <a:rPr lang="en-US" dirty="0">
                <a:latin typeface="Courier New" panose="02070309020205020404" pitchFamily="49" charset="0"/>
                <a:cs typeface="Courier New" panose="02070309020205020404" pitchFamily="49" charset="0"/>
              </a:rPr>
              <a:t>                (32,64),</a:t>
            </a:r>
          </a:p>
          <a:p>
            <a:r>
              <a:rPr lang="en-US" dirty="0">
                <a:latin typeface="Courier New" panose="02070309020205020404" pitchFamily="49" charset="0"/>
                <a:cs typeface="Courier New" panose="02070309020205020404" pitchFamily="49" charset="0"/>
              </a:rPr>
              <a:t>                (64,128),</a:t>
            </a:r>
          </a:p>
          <a:p>
            <a:r>
              <a:rPr lang="en-US" dirty="0">
                <a:latin typeface="Courier New" panose="02070309020205020404" pitchFamily="49" charset="0"/>
                <a:cs typeface="Courier New" panose="02070309020205020404" pitchFamily="49" charset="0"/>
              </a:rPr>
              <a:t>                (128,256)]</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self.conv</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nn.Sequential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BuildingBlock</a:t>
            </a:r>
            <a:r>
              <a:rPr lang="en-US" dirty="0">
                <a:latin typeface="Courier New" panose="02070309020205020404" pitchFamily="49" charset="0"/>
                <a:cs typeface="Courier New" panose="02070309020205020404" pitchFamily="49" charset="0"/>
              </a:rPr>
              <a:t>(in_, out_) for in_, out_ in sizes])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self.output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nn.Sequential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nn.Dropout</a:t>
            </a:r>
            <a:r>
              <a:rPr lang="en-US" dirty="0">
                <a:latin typeface="Courier New" panose="02070309020205020404" pitchFamily="49" charset="0"/>
                <a:cs typeface="Courier New" panose="02070309020205020404" pitchFamily="49" charset="0"/>
              </a:rPr>
              <a:t>(0.5),</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nn.Linear</a:t>
            </a:r>
            <a:r>
              <a:rPr lang="en-US" dirty="0">
                <a:latin typeface="Courier New" panose="02070309020205020404" pitchFamily="49" charset="0"/>
                <a:cs typeface="Courier New" panose="02070309020205020404" pitchFamily="49" charset="0"/>
              </a:rPr>
              <a:t>(2*2*256, 512),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nn.ReLU</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nn.Linear</a:t>
            </a:r>
            <a:r>
              <a:rPr lang="en-US" dirty="0">
                <a:latin typeface="Courier New" panose="02070309020205020404" pitchFamily="49" charset="0"/>
                <a:cs typeface="Courier New" panose="02070309020205020404" pitchFamily="49" charset="0"/>
              </a:rPr>
              <a:t>(512, 100))</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def forward(self, x):</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self.conv</a:t>
            </a:r>
            <a:r>
              <a:rPr lang="en-US" dirty="0">
                <a:latin typeface="Courier New" panose="02070309020205020404" pitchFamily="49" charset="0"/>
                <a:cs typeface="Courier New" panose="02070309020205020404" pitchFamily="49" charset="0"/>
              </a:rPr>
              <a:t>(x)</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torch.flatten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start_dim</a:t>
            </a:r>
            <a:r>
              <a:rPr lang="en-US" dirty="0">
                <a:latin typeface="Courier New" panose="02070309020205020404" pitchFamily="49" charset="0"/>
                <a:cs typeface="Courier New" panose="02070309020205020404" pitchFamily="49" charset="0"/>
              </a:rPr>
              <a:t>=1)</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self.output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6A62ACAA-2859-CB96-7929-594E7DA7EB6E}"/>
              </a:ext>
            </a:extLst>
          </p:cNvPr>
          <p:cNvSpPr txBox="1"/>
          <p:nvPr/>
        </p:nvSpPr>
        <p:spPr>
          <a:xfrm>
            <a:off x="438129" y="2272451"/>
            <a:ext cx="3790333" cy="830997"/>
          </a:xfrm>
          <a:prstGeom prst="rect">
            <a:avLst/>
          </a:prstGeom>
          <a:noFill/>
        </p:spPr>
        <p:txBody>
          <a:bodyPr wrap="none" rtlCol="0">
            <a:spAutoFit/>
          </a:bodyPr>
          <a:lstStyle/>
          <a:p>
            <a:r>
              <a:rPr lang="en-US" sz="1600" b="0" i="0" u="none" strike="noStrike" dirty="0">
                <a:effectLst/>
                <a:latin typeface="Acherus Grotesque" panose="02000505000000020004" pitchFamily="50" charset="0"/>
              </a:rPr>
              <a:t>Define the convolutional layer sizes </a:t>
            </a:r>
          </a:p>
          <a:p>
            <a:r>
              <a:rPr lang="en-US" sz="1600" b="0" i="0" u="none" strike="noStrike" dirty="0">
                <a:effectLst/>
                <a:latin typeface="Acherus Grotesque" panose="02000505000000020004" pitchFamily="50" charset="0"/>
              </a:rPr>
              <a:t>(input channels, output channels) </a:t>
            </a:r>
          </a:p>
          <a:p>
            <a:r>
              <a:rPr lang="en-US" sz="1600" b="0" i="0" u="none" strike="noStrike" dirty="0">
                <a:effectLst/>
                <a:latin typeface="Acherus Grotesque" panose="02000505000000020004" pitchFamily="50" charset="0"/>
              </a:rPr>
              <a:t>for the </a:t>
            </a:r>
            <a:r>
              <a:rPr lang="en-US" sz="1600" b="0" i="0" u="none" strike="noStrike" dirty="0" err="1">
                <a:effectLst/>
                <a:latin typeface="Acherus Grotesque" panose="02000505000000020004" pitchFamily="50" charset="0"/>
              </a:rPr>
              <a:t>BuildingBlock</a:t>
            </a:r>
            <a:endParaRPr lang="en-US" sz="1600" dirty="0">
              <a:latin typeface="Acherus Grotesque" panose="02000505000000020004" pitchFamily="50" charset="0"/>
            </a:endParaRPr>
          </a:p>
        </p:txBody>
      </p:sp>
      <p:sp>
        <p:nvSpPr>
          <p:cNvPr id="3" name="Left Brace 2">
            <a:extLst>
              <a:ext uri="{FF2B5EF4-FFF2-40B4-BE49-F238E27FC236}">
                <a16:creationId xmlns:a16="http://schemas.microsoft.com/office/drawing/2014/main" id="{6F72119C-B387-3E43-1211-E924AA8F1F21}"/>
              </a:ext>
            </a:extLst>
          </p:cNvPr>
          <p:cNvSpPr/>
          <p:nvPr/>
        </p:nvSpPr>
        <p:spPr>
          <a:xfrm>
            <a:off x="4257130" y="2166821"/>
            <a:ext cx="253139" cy="93662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ED79268-0872-9AF0-10C1-D21473E8D0D7}"/>
              </a:ext>
            </a:extLst>
          </p:cNvPr>
          <p:cNvSpPr txBox="1"/>
          <p:nvPr/>
        </p:nvSpPr>
        <p:spPr>
          <a:xfrm>
            <a:off x="79253" y="3173690"/>
            <a:ext cx="3961406" cy="830997"/>
          </a:xfrm>
          <a:prstGeom prst="rect">
            <a:avLst/>
          </a:prstGeom>
          <a:noFill/>
        </p:spPr>
        <p:txBody>
          <a:bodyPr wrap="square" rtlCol="0">
            <a:spAutoFit/>
          </a:bodyPr>
          <a:lstStyle/>
          <a:p>
            <a:r>
              <a:rPr lang="en-US" sz="1600" dirty="0">
                <a:latin typeface="Acherus Grotesque" panose="02000505000000020004" pitchFamily="50" charset="0"/>
              </a:rPr>
              <a:t>Create a sequential stack of </a:t>
            </a:r>
            <a:r>
              <a:rPr lang="en-US" sz="1600" dirty="0" err="1">
                <a:latin typeface="Acherus Grotesque" panose="02000505000000020004" pitchFamily="50" charset="0"/>
              </a:rPr>
              <a:t>BuildingBlock</a:t>
            </a:r>
            <a:r>
              <a:rPr lang="en-US" sz="1600" dirty="0">
                <a:latin typeface="Acherus Grotesque" panose="02000505000000020004" pitchFamily="50" charset="0"/>
              </a:rPr>
              <a:t> layers using the sizes defined above </a:t>
            </a:r>
          </a:p>
        </p:txBody>
      </p:sp>
      <p:sp>
        <p:nvSpPr>
          <p:cNvPr id="6" name="Left Brace 5">
            <a:extLst>
              <a:ext uri="{FF2B5EF4-FFF2-40B4-BE49-F238E27FC236}">
                <a16:creationId xmlns:a16="http://schemas.microsoft.com/office/drawing/2014/main" id="{EBBB664E-42F3-CAD6-AB83-2EF56B05917D}"/>
              </a:ext>
            </a:extLst>
          </p:cNvPr>
          <p:cNvSpPr/>
          <p:nvPr/>
        </p:nvSpPr>
        <p:spPr>
          <a:xfrm>
            <a:off x="4274621" y="3250222"/>
            <a:ext cx="131505" cy="50433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2C208C5-60AB-6574-5922-3DCB257474E4}"/>
              </a:ext>
            </a:extLst>
          </p:cNvPr>
          <p:cNvSpPr txBox="1"/>
          <p:nvPr/>
        </p:nvSpPr>
        <p:spPr>
          <a:xfrm>
            <a:off x="79253" y="3991227"/>
            <a:ext cx="3790333" cy="1477328"/>
          </a:xfrm>
          <a:prstGeom prst="rect">
            <a:avLst/>
          </a:prstGeom>
          <a:noFill/>
        </p:spPr>
        <p:txBody>
          <a:bodyPr wrap="square" rtlCol="0">
            <a:spAutoFit/>
          </a:bodyPr>
          <a:lstStyle/>
          <a:p>
            <a:r>
              <a:rPr lang="en-US" sz="1500" dirty="0">
                <a:latin typeface="Acherus Grotesque" panose="02000505000000020004" pitchFamily="50" charset="0"/>
              </a:rPr>
              <a:t>The output layer consists of dropout, </a:t>
            </a:r>
          </a:p>
          <a:p>
            <a:r>
              <a:rPr lang="en-US" sz="1500" dirty="0">
                <a:latin typeface="Acherus Grotesque" panose="02000505000000020004" pitchFamily="50" charset="0"/>
              </a:rPr>
              <a:t>a fully connected layer mapping </a:t>
            </a:r>
          </a:p>
          <a:p>
            <a:r>
              <a:rPr lang="en-US" sz="1500" b="0" i="0" dirty="0">
                <a:effectLst/>
                <a:latin typeface="Acherus Grotesque" panose="02000505000000020004" pitchFamily="50" charset="0"/>
              </a:rPr>
              <a:t>2×2x 562 features to 512 neurons </a:t>
            </a:r>
          </a:p>
          <a:p>
            <a:r>
              <a:rPr lang="en-US" sz="1500" b="0" i="0" dirty="0">
                <a:effectLst/>
                <a:latin typeface="Acherus Grotesque" panose="02000505000000020004" pitchFamily="50" charset="0"/>
              </a:rPr>
              <a:t>with </a:t>
            </a:r>
            <a:r>
              <a:rPr lang="en-US" sz="1500" b="0" i="0" dirty="0" err="1">
                <a:effectLst/>
                <a:latin typeface="Acherus Grotesque" panose="02000505000000020004" pitchFamily="50" charset="0"/>
              </a:rPr>
              <a:t>ReLU</a:t>
            </a:r>
            <a:r>
              <a:rPr lang="en-US" sz="1500" b="0" i="0" dirty="0">
                <a:effectLst/>
                <a:latin typeface="Acherus Grotesque" panose="02000505000000020004" pitchFamily="50" charset="0"/>
              </a:rPr>
              <a:t> activation,</a:t>
            </a:r>
          </a:p>
          <a:p>
            <a:r>
              <a:rPr lang="en-US" sz="1500" b="0" i="0" dirty="0">
                <a:effectLst/>
                <a:latin typeface="Acherus Grotesque" panose="02000505000000020004" pitchFamily="50" charset="0"/>
              </a:rPr>
              <a:t>linear layer mapping 512 neurons to 100 classes</a:t>
            </a:r>
            <a:endParaRPr lang="en-US" sz="1500" dirty="0">
              <a:latin typeface="Acherus Grotesque" panose="02000505000000020004" pitchFamily="50" charset="0"/>
            </a:endParaRPr>
          </a:p>
        </p:txBody>
      </p:sp>
      <p:sp>
        <p:nvSpPr>
          <p:cNvPr id="8" name="Left Brace 7">
            <a:extLst>
              <a:ext uri="{FF2B5EF4-FFF2-40B4-BE49-F238E27FC236}">
                <a16:creationId xmlns:a16="http://schemas.microsoft.com/office/drawing/2014/main" id="{BAF0D37D-D67E-00F8-0BE3-50C45F3F5580}"/>
              </a:ext>
            </a:extLst>
          </p:cNvPr>
          <p:cNvSpPr/>
          <p:nvPr/>
        </p:nvSpPr>
        <p:spPr>
          <a:xfrm>
            <a:off x="4147219" y="3837271"/>
            <a:ext cx="258305" cy="110647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19B0B8B-B2FA-904D-9DD3-EB169840A7FA}"/>
              </a:ext>
            </a:extLst>
          </p:cNvPr>
          <p:cNvSpPr txBox="1"/>
          <p:nvPr/>
        </p:nvSpPr>
        <p:spPr>
          <a:xfrm>
            <a:off x="202264" y="5485758"/>
            <a:ext cx="4134273" cy="553998"/>
          </a:xfrm>
          <a:prstGeom prst="rect">
            <a:avLst/>
          </a:prstGeom>
          <a:noFill/>
        </p:spPr>
        <p:txBody>
          <a:bodyPr wrap="none" rtlCol="0">
            <a:spAutoFit/>
          </a:bodyPr>
          <a:lstStyle/>
          <a:p>
            <a:r>
              <a:rPr lang="en-US" sz="1500" dirty="0">
                <a:latin typeface="Acherus Grotesque" panose="02000505000000020004" pitchFamily="50" charset="0"/>
              </a:rPr>
              <a:t>Forward pass by processing input through </a:t>
            </a:r>
          </a:p>
          <a:p>
            <a:r>
              <a:rPr lang="en-US" sz="1500" dirty="0">
                <a:latin typeface="Acherus Grotesque" panose="02000505000000020004" pitchFamily="50" charset="0"/>
              </a:rPr>
              <a:t>convolutional blocks and flattening</a:t>
            </a:r>
          </a:p>
        </p:txBody>
      </p:sp>
      <p:sp>
        <p:nvSpPr>
          <p:cNvPr id="10" name="Left Brace 9">
            <a:extLst>
              <a:ext uri="{FF2B5EF4-FFF2-40B4-BE49-F238E27FC236}">
                <a16:creationId xmlns:a16="http://schemas.microsoft.com/office/drawing/2014/main" id="{B907F0C8-709B-877E-3604-4FADA6C46C0B}"/>
              </a:ext>
            </a:extLst>
          </p:cNvPr>
          <p:cNvSpPr/>
          <p:nvPr/>
        </p:nvSpPr>
        <p:spPr>
          <a:xfrm>
            <a:off x="4199519" y="5290917"/>
            <a:ext cx="252766" cy="93662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B9DFA41F-BE65-4E08-BA67-7635880252C8}"/>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360850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280CDA9-A8D1-0A89-8E45-B8FE57C81907}"/>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3F5DA75C-7468-66E6-EBF4-635650199AEC}"/>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CIFAR100 data</a:t>
            </a:r>
          </a:p>
        </p:txBody>
      </p:sp>
      <p:sp>
        <p:nvSpPr>
          <p:cNvPr id="9" name="Footer Placeholder 4">
            <a:extLst>
              <a:ext uri="{FF2B5EF4-FFF2-40B4-BE49-F238E27FC236}">
                <a16:creationId xmlns:a16="http://schemas.microsoft.com/office/drawing/2014/main" id="{0D3C6E80-A149-4AE7-85BA-2C3CF3C084BB}"/>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5" name="Slide Number Placeholder 4">
            <a:extLst>
              <a:ext uri="{FF2B5EF4-FFF2-40B4-BE49-F238E27FC236}">
                <a16:creationId xmlns:a16="http://schemas.microsoft.com/office/drawing/2014/main" id="{4D0688DD-292A-43C1-ABB0-BB050F19CD27}"/>
              </a:ext>
            </a:extLst>
          </p:cNvPr>
          <p:cNvSpPr>
            <a:spLocks noGrp="1"/>
          </p:cNvSpPr>
          <p:nvPr>
            <p:ph type="sldNum" sz="quarter" idx="12"/>
          </p:nvPr>
        </p:nvSpPr>
        <p:spPr/>
        <p:txBody>
          <a:bodyPr/>
          <a:lstStyle/>
          <a:p>
            <a:fld id="{8E06CFEE-053A-4A40-A88B-A288F0289482}" type="slidenum">
              <a:rPr lang="en-US" smtClean="0"/>
              <a:t>65</a:t>
            </a:fld>
            <a:endParaRPr lang="en-US"/>
          </a:p>
        </p:txBody>
      </p:sp>
      <p:sp>
        <p:nvSpPr>
          <p:cNvPr id="4" name="TextBox 3">
            <a:extLst>
              <a:ext uri="{FF2B5EF4-FFF2-40B4-BE49-F238E27FC236}">
                <a16:creationId xmlns:a16="http://schemas.microsoft.com/office/drawing/2014/main" id="{E74DC096-CA23-F189-D207-9430E72DD318}"/>
              </a:ext>
            </a:extLst>
          </p:cNvPr>
          <p:cNvSpPr txBox="1"/>
          <p:nvPr/>
        </p:nvSpPr>
        <p:spPr>
          <a:xfrm>
            <a:off x="5272949" y="1847165"/>
            <a:ext cx="6899703" cy="1477328"/>
          </a:xfrm>
          <a:prstGeom prst="rect">
            <a:avLst/>
          </a:prstGeom>
          <a:solidFill>
            <a:schemeClr val="accent5">
              <a:lumMod val="20000"/>
              <a:lumOff val="80000"/>
            </a:schemeClr>
          </a:solidFill>
        </p:spPr>
        <p:txBody>
          <a:bodyPr wrap="square" rtlCol="0">
            <a:spAutoFit/>
          </a:bodyPr>
          <a:lstStyle/>
          <a:p>
            <a:r>
              <a:rPr lang="en-US" dirty="0" err="1">
                <a:latin typeface="Courier New" panose="02070309020205020404" pitchFamily="49" charset="0"/>
                <a:cs typeface="Courier New" panose="02070309020205020404" pitchFamily="49" charset="0"/>
              </a:rPr>
              <a:t>cifar_model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CIFARModel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summary(</a:t>
            </a:r>
            <a:r>
              <a:rPr lang="en-US" dirty="0" err="1">
                <a:latin typeface="Courier New" panose="02070309020205020404" pitchFamily="49" charset="0"/>
                <a:cs typeface="Courier New" panose="02070309020205020404" pitchFamily="49" charset="0"/>
              </a:rPr>
              <a:t>cifar_model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input_data</a:t>
            </a:r>
            <a:r>
              <a:rPr lang="en-US" dirty="0">
                <a:latin typeface="Courier New" panose="02070309020205020404" pitchFamily="49" charset="0"/>
                <a:cs typeface="Courier New" panose="02070309020205020404" pitchFamily="49" charset="0"/>
              </a:rPr>
              <a:t>=X_,</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col_names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input_size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output_size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num_params</a:t>
            </a:r>
            <a:r>
              <a:rPr lang="en-US"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3378CD33-425D-8770-11E6-D03809DB00C1}"/>
              </a:ext>
            </a:extLst>
          </p:cNvPr>
          <p:cNvSpPr txBox="1"/>
          <p:nvPr/>
        </p:nvSpPr>
        <p:spPr>
          <a:xfrm>
            <a:off x="1226312" y="1745051"/>
            <a:ext cx="3127331" cy="584775"/>
          </a:xfrm>
          <a:prstGeom prst="rect">
            <a:avLst/>
          </a:prstGeom>
          <a:noFill/>
        </p:spPr>
        <p:txBody>
          <a:bodyPr wrap="none" rtlCol="0">
            <a:spAutoFit/>
          </a:bodyPr>
          <a:lstStyle/>
          <a:p>
            <a:r>
              <a:rPr lang="en-US" sz="1600" b="0" i="0" u="none" strike="noStrike" dirty="0">
                <a:effectLst/>
                <a:latin typeface="Acherus Grotesque" panose="02000505000000020004" pitchFamily="50" charset="0"/>
              </a:rPr>
              <a:t>Initialize the </a:t>
            </a:r>
            <a:r>
              <a:rPr lang="en-US" sz="1600" b="0" i="0" u="none" strike="noStrike" dirty="0" err="1">
                <a:effectLst/>
                <a:latin typeface="Acherus Grotesque" panose="02000505000000020004" pitchFamily="50" charset="0"/>
              </a:rPr>
              <a:t>CIFARModel</a:t>
            </a:r>
            <a:r>
              <a:rPr lang="en-US" sz="1600" b="0" i="0" u="none" strike="noStrike" dirty="0">
                <a:effectLst/>
                <a:latin typeface="Acherus Grotesque" panose="02000505000000020004" pitchFamily="50" charset="0"/>
              </a:rPr>
              <a:t> for </a:t>
            </a:r>
          </a:p>
          <a:p>
            <a:r>
              <a:rPr lang="en-US" sz="1600" b="0" i="0" u="none" strike="noStrike" dirty="0">
                <a:effectLst/>
                <a:latin typeface="Acherus Grotesque" panose="02000505000000020004" pitchFamily="50" charset="0"/>
              </a:rPr>
              <a:t>image classification</a:t>
            </a:r>
            <a:endParaRPr lang="en-US" sz="1600" dirty="0">
              <a:latin typeface="Acherus Grotesque" panose="02000505000000020004" pitchFamily="50" charset="0"/>
            </a:endParaRPr>
          </a:p>
        </p:txBody>
      </p:sp>
      <p:cxnSp>
        <p:nvCxnSpPr>
          <p:cNvPr id="6" name="Straight Arrow Connector 5">
            <a:extLst>
              <a:ext uri="{FF2B5EF4-FFF2-40B4-BE49-F238E27FC236}">
                <a16:creationId xmlns:a16="http://schemas.microsoft.com/office/drawing/2014/main" id="{B812EC84-D3BF-0824-AE33-E909ED9B9509}"/>
              </a:ext>
            </a:extLst>
          </p:cNvPr>
          <p:cNvCxnSpPr/>
          <p:nvPr/>
        </p:nvCxnSpPr>
        <p:spPr>
          <a:xfrm flipH="1">
            <a:off x="4353643" y="2071285"/>
            <a:ext cx="7101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2F011F45-CBC6-8E7D-03AA-6461D05DD79C}"/>
              </a:ext>
            </a:extLst>
          </p:cNvPr>
          <p:cNvSpPr/>
          <p:nvPr/>
        </p:nvSpPr>
        <p:spPr>
          <a:xfrm>
            <a:off x="4941198" y="2329826"/>
            <a:ext cx="245212" cy="76645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2271961-E39B-A92C-2CF9-AFD906E6F1D4}"/>
              </a:ext>
            </a:extLst>
          </p:cNvPr>
          <p:cNvSpPr txBox="1"/>
          <p:nvPr/>
        </p:nvSpPr>
        <p:spPr>
          <a:xfrm>
            <a:off x="979482" y="2367490"/>
            <a:ext cx="3832236" cy="830997"/>
          </a:xfrm>
          <a:prstGeom prst="rect">
            <a:avLst/>
          </a:prstGeom>
          <a:noFill/>
        </p:spPr>
        <p:txBody>
          <a:bodyPr wrap="square" rtlCol="0">
            <a:spAutoFit/>
          </a:bodyPr>
          <a:lstStyle/>
          <a:p>
            <a:r>
              <a:rPr lang="en-US" sz="1600" dirty="0">
                <a:latin typeface="Acherus Grotesque" panose="02000505000000020004" pitchFamily="50" charset="0"/>
              </a:rPr>
              <a:t>Provide the input tensor’s size for </a:t>
            </a:r>
          </a:p>
          <a:p>
            <a:r>
              <a:rPr lang="en-US" sz="1600" dirty="0">
                <a:latin typeface="Acherus Grotesque" panose="02000505000000020004" pitchFamily="50" charset="0"/>
              </a:rPr>
              <a:t>shape calculation and the number of parameters</a:t>
            </a:r>
          </a:p>
        </p:txBody>
      </p:sp>
      <p:sp>
        <p:nvSpPr>
          <p:cNvPr id="11" name="Rectangle 10">
            <a:extLst>
              <a:ext uri="{FF2B5EF4-FFF2-40B4-BE49-F238E27FC236}">
                <a16:creationId xmlns:a16="http://schemas.microsoft.com/office/drawing/2014/main" id="{1213BA31-13A4-4829-A7B3-A272A9DF3283}"/>
              </a:ext>
            </a:extLst>
          </p:cNvPr>
          <p:cNvSpPr/>
          <p:nvPr/>
        </p:nvSpPr>
        <p:spPr>
          <a:xfrm>
            <a:off x="621077" y="1301094"/>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pic>
        <p:nvPicPr>
          <p:cNvPr id="12" name="Picture 11">
            <a:extLst>
              <a:ext uri="{FF2B5EF4-FFF2-40B4-BE49-F238E27FC236}">
                <a16:creationId xmlns:a16="http://schemas.microsoft.com/office/drawing/2014/main" id="{32F1BAB5-FFC2-453B-AC06-8AFC13B22ED5}"/>
              </a:ext>
            </a:extLst>
          </p:cNvPr>
          <p:cNvPicPr>
            <a:picLocks noChangeAspect="1"/>
          </p:cNvPicPr>
          <p:nvPr/>
        </p:nvPicPr>
        <p:blipFill>
          <a:blip r:embed="rId3"/>
          <a:stretch>
            <a:fillRect/>
          </a:stretch>
        </p:blipFill>
        <p:spPr>
          <a:xfrm>
            <a:off x="2705413" y="3283481"/>
            <a:ext cx="5415366" cy="3574519"/>
          </a:xfrm>
          <a:prstGeom prst="rect">
            <a:avLst/>
          </a:prstGeom>
        </p:spPr>
      </p:pic>
    </p:spTree>
    <p:extLst>
      <p:ext uri="{BB962C8B-B14F-4D97-AF65-F5344CB8AC3E}">
        <p14:creationId xmlns:p14="http://schemas.microsoft.com/office/powerpoint/2010/main" val="17354793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4E5AC5B3-ADA7-0013-D521-A4A6B880FA73}"/>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8ED9D2B0-4734-D4BB-93CF-2DBF5E166C0F}"/>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CIFAR100 data</a:t>
            </a:r>
          </a:p>
        </p:txBody>
      </p:sp>
      <p:sp>
        <p:nvSpPr>
          <p:cNvPr id="17" name="Footer Placeholder 4">
            <a:extLst>
              <a:ext uri="{FF2B5EF4-FFF2-40B4-BE49-F238E27FC236}">
                <a16:creationId xmlns:a16="http://schemas.microsoft.com/office/drawing/2014/main" id="{84D23B00-3674-40DA-8B56-DDB4B27C769A}"/>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7112AD97-5555-4BDD-9B72-354502E281F3}"/>
              </a:ext>
            </a:extLst>
          </p:cNvPr>
          <p:cNvSpPr>
            <a:spLocks noGrp="1"/>
          </p:cNvSpPr>
          <p:nvPr>
            <p:ph type="sldNum" sz="quarter" idx="12"/>
          </p:nvPr>
        </p:nvSpPr>
        <p:spPr/>
        <p:txBody>
          <a:bodyPr/>
          <a:lstStyle/>
          <a:p>
            <a:fld id="{8E06CFEE-053A-4A40-A88B-A288F0289482}" type="slidenum">
              <a:rPr lang="en-US" smtClean="0"/>
              <a:t>66</a:t>
            </a:fld>
            <a:endParaRPr lang="en-US"/>
          </a:p>
        </p:txBody>
      </p:sp>
      <p:sp>
        <p:nvSpPr>
          <p:cNvPr id="4" name="TextBox 3">
            <a:extLst>
              <a:ext uri="{FF2B5EF4-FFF2-40B4-BE49-F238E27FC236}">
                <a16:creationId xmlns:a16="http://schemas.microsoft.com/office/drawing/2014/main" id="{58258DCC-844F-297A-841E-62380F8C64A4}"/>
              </a:ext>
            </a:extLst>
          </p:cNvPr>
          <p:cNvSpPr txBox="1"/>
          <p:nvPr/>
        </p:nvSpPr>
        <p:spPr>
          <a:xfrm>
            <a:off x="4860945" y="1503944"/>
            <a:ext cx="7327321" cy="4801314"/>
          </a:xfrm>
          <a:prstGeom prst="rect">
            <a:avLst/>
          </a:prstGeom>
          <a:solidFill>
            <a:schemeClr val="accent5">
              <a:lumMod val="20000"/>
              <a:lumOff val="80000"/>
            </a:schemeClr>
          </a:solidFill>
        </p:spPr>
        <p:txBody>
          <a:bodyPr wrap="square" rtlCol="0">
            <a:spAutoFit/>
          </a:bodyPr>
          <a:lstStyle/>
          <a:p>
            <a:r>
              <a:rPr lang="en-US" dirty="0" err="1">
                <a:latin typeface="Courier New" panose="02070309020205020404" pitchFamily="49" charset="0"/>
                <a:cs typeface="Courier New" panose="02070309020205020404" pitchFamily="49" charset="0"/>
              </a:rPr>
              <a:t>cifar_optimizer</a:t>
            </a:r>
            <a:r>
              <a:rPr lang="en-US" dirty="0">
                <a:latin typeface="Courier New" panose="02070309020205020404" pitchFamily="49" charset="0"/>
                <a:cs typeface="Courier New" panose="02070309020205020404" pitchFamily="49" charset="0"/>
              </a:rPr>
              <a:t> = RMSprop(</a:t>
            </a:r>
            <a:r>
              <a:rPr lang="en-US" dirty="0" err="1">
                <a:latin typeface="Courier New" panose="02070309020205020404" pitchFamily="49" charset="0"/>
                <a:cs typeface="Courier New" panose="02070309020205020404" pitchFamily="49" charset="0"/>
              </a:rPr>
              <a:t>cifar_model.parameters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lr</a:t>
            </a:r>
            <a:r>
              <a:rPr lang="en-US" dirty="0">
                <a:latin typeface="Courier New" panose="02070309020205020404" pitchFamily="49" charset="0"/>
                <a:cs typeface="Courier New" panose="02070309020205020404" pitchFamily="49" charset="0"/>
              </a:rPr>
              <a:t>=0.001)</a:t>
            </a:r>
          </a:p>
          <a:p>
            <a:r>
              <a:rPr lang="en-US" dirty="0" err="1">
                <a:latin typeface="Courier New" panose="02070309020205020404" pitchFamily="49" charset="0"/>
                <a:cs typeface="Courier New" panose="02070309020205020404" pitchFamily="49" charset="0"/>
              </a:rPr>
              <a:t>cifar_module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SimpleModule.classification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cifar_model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num_classes</a:t>
            </a:r>
            <a:r>
              <a:rPr lang="en-US" dirty="0">
                <a:latin typeface="Courier New" panose="02070309020205020404" pitchFamily="49" charset="0"/>
                <a:cs typeface="Courier New" panose="02070309020205020404" pitchFamily="49" charset="0"/>
              </a:rPr>
              <a:t>=100,</a:t>
            </a:r>
          </a:p>
          <a:p>
            <a:r>
              <a:rPr lang="en-US" dirty="0">
                <a:latin typeface="Courier New" panose="02070309020205020404" pitchFamily="49" charset="0"/>
                <a:cs typeface="Courier New" panose="02070309020205020404" pitchFamily="49" charset="0"/>
              </a:rPr>
              <a:t>                                    optimizer=</a:t>
            </a:r>
            <a:r>
              <a:rPr lang="en-US" dirty="0" err="1">
                <a:latin typeface="Courier New" panose="02070309020205020404" pitchFamily="49" charset="0"/>
                <a:cs typeface="Courier New" panose="02070309020205020404" pitchFamily="49" charset="0"/>
              </a:rPr>
              <a:t>cifar_optimizer</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cifar_logger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CSVLogger</a:t>
            </a:r>
            <a:r>
              <a:rPr lang="en-US" dirty="0">
                <a:latin typeface="Courier New" panose="02070309020205020404" pitchFamily="49" charset="0"/>
                <a:cs typeface="Courier New" panose="02070309020205020404" pitchFamily="49" charset="0"/>
              </a:rPr>
              <a:t>('logs', name='CIFAR100')</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cifar_trainer</a:t>
            </a:r>
            <a:r>
              <a:rPr lang="en-US" dirty="0">
                <a:latin typeface="Courier New" panose="02070309020205020404" pitchFamily="49" charset="0"/>
                <a:cs typeface="Courier New" panose="02070309020205020404" pitchFamily="49" charset="0"/>
              </a:rPr>
              <a:t> = Trainer(deterministic=True,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max_epochs</a:t>
            </a:r>
            <a:r>
              <a:rPr lang="en-US" dirty="0">
                <a:latin typeface="Courier New" panose="02070309020205020404" pitchFamily="49" charset="0"/>
                <a:cs typeface="Courier New" panose="02070309020205020404" pitchFamily="49" charset="0"/>
              </a:rPr>
              <a:t>=30,</a:t>
            </a:r>
          </a:p>
          <a:p>
            <a:r>
              <a:rPr lang="en-US" dirty="0">
                <a:latin typeface="Courier New" panose="02070309020205020404" pitchFamily="49" charset="0"/>
                <a:cs typeface="Courier New" panose="02070309020205020404" pitchFamily="49" charset="0"/>
              </a:rPr>
              <a:t>                        logger=</a:t>
            </a:r>
            <a:r>
              <a:rPr lang="en-US" dirty="0" err="1">
                <a:latin typeface="Courier New" panose="02070309020205020404" pitchFamily="49" charset="0"/>
                <a:cs typeface="Courier New" panose="02070309020205020404" pitchFamily="49" charset="0"/>
              </a:rPr>
              <a:t>cifar_logger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enable_progress_bar</a:t>
            </a:r>
            <a:r>
              <a:rPr lang="en-US" dirty="0">
                <a:latin typeface="Courier New" panose="02070309020205020404" pitchFamily="49" charset="0"/>
                <a:cs typeface="Courier New" panose="02070309020205020404" pitchFamily="49" charset="0"/>
              </a:rPr>
              <a:t>=False,</a:t>
            </a:r>
          </a:p>
          <a:p>
            <a:r>
              <a:rPr lang="en-US" dirty="0">
                <a:latin typeface="Courier New" panose="02070309020205020404" pitchFamily="49" charset="0"/>
                <a:cs typeface="Courier New" panose="02070309020205020404" pitchFamily="49" charset="0"/>
              </a:rPr>
              <a:t>                        callbacks=[</a:t>
            </a:r>
            <a:r>
              <a:rPr lang="en-US" dirty="0" err="1">
                <a:latin typeface="Courier New" panose="02070309020205020404" pitchFamily="49" charset="0"/>
                <a:cs typeface="Courier New" panose="02070309020205020404" pitchFamily="49" charset="0"/>
              </a:rPr>
              <a:t>ErrorTracker</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cifar_trainer.fit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cifar_module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datamodule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cifar_dm</a:t>
            </a:r>
            <a:r>
              <a:rPr lang="en-US" dirty="0">
                <a:latin typeface="Courier New" panose="02070309020205020404" pitchFamily="49" charset="0"/>
                <a:cs typeface="Courier New" panose="02070309020205020404" pitchFamily="49" charset="0"/>
              </a:rPr>
              <a:t>)</a:t>
            </a:r>
          </a:p>
        </p:txBody>
      </p:sp>
      <p:cxnSp>
        <p:nvCxnSpPr>
          <p:cNvPr id="6" name="Straight Arrow Connector 5">
            <a:extLst>
              <a:ext uri="{FF2B5EF4-FFF2-40B4-BE49-F238E27FC236}">
                <a16:creationId xmlns:a16="http://schemas.microsoft.com/office/drawing/2014/main" id="{49B109EB-1BA2-ADB6-B9B1-4014F23D9EB2}"/>
              </a:ext>
            </a:extLst>
          </p:cNvPr>
          <p:cNvCxnSpPr>
            <a:cxnSpLocks/>
          </p:cNvCxnSpPr>
          <p:nvPr/>
        </p:nvCxnSpPr>
        <p:spPr>
          <a:xfrm flipH="1">
            <a:off x="4231038" y="1690688"/>
            <a:ext cx="683157" cy="6352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36FAE304-7647-4596-0B86-0EDCE3EA9553}"/>
              </a:ext>
            </a:extLst>
          </p:cNvPr>
          <p:cNvSpPr/>
          <p:nvPr/>
        </p:nvSpPr>
        <p:spPr>
          <a:xfrm>
            <a:off x="4467828" y="2144182"/>
            <a:ext cx="446367" cy="105268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012D7D2-8459-90DC-7AEB-EB98207FAE58}"/>
              </a:ext>
            </a:extLst>
          </p:cNvPr>
          <p:cNvSpPr txBox="1"/>
          <p:nvPr/>
        </p:nvSpPr>
        <p:spPr>
          <a:xfrm>
            <a:off x="1132196" y="2144181"/>
            <a:ext cx="3112712" cy="584775"/>
          </a:xfrm>
          <a:prstGeom prst="rect">
            <a:avLst/>
          </a:prstGeom>
          <a:noFill/>
        </p:spPr>
        <p:txBody>
          <a:bodyPr wrap="none" rtlCol="0">
            <a:spAutoFit/>
          </a:bodyPr>
          <a:lstStyle/>
          <a:p>
            <a:r>
              <a:rPr lang="en-US" sz="1600" b="0" i="0" u="none" strike="noStrike" dirty="0">
                <a:effectLst/>
                <a:latin typeface="Acherus Grotesque" panose="02000505000000020004" pitchFamily="50" charset="0"/>
              </a:rPr>
              <a:t>Initialize RMSprop optimizer </a:t>
            </a:r>
          </a:p>
          <a:p>
            <a:r>
              <a:rPr lang="en-US" sz="1600" b="0" i="0" u="none" strike="noStrike" dirty="0">
                <a:effectLst/>
                <a:latin typeface="Acherus Grotesque" panose="02000505000000020004" pitchFamily="50" charset="0"/>
              </a:rPr>
              <a:t>with a learning rate </a:t>
            </a:r>
            <a:r>
              <a:rPr lang="en-US" altLang="ko-KR" sz="1600" b="0" i="0" u="none" strike="noStrike" dirty="0">
                <a:effectLst/>
                <a:latin typeface="Acherus Grotesque" panose="02000505000000020004" pitchFamily="50" charset="0"/>
              </a:rPr>
              <a:t>=</a:t>
            </a:r>
            <a:r>
              <a:rPr lang="ko-KR" altLang="en-US" sz="1600" b="0" i="0" u="none" strike="noStrike" dirty="0">
                <a:effectLst/>
                <a:latin typeface="Acherus Grotesque" panose="02000505000000020004" pitchFamily="50" charset="0"/>
              </a:rPr>
              <a:t> </a:t>
            </a:r>
            <a:r>
              <a:rPr lang="en-US" sz="1600" b="0" i="0" u="none" strike="noStrike" dirty="0">
                <a:effectLst/>
                <a:latin typeface="Acherus Grotesque" panose="02000505000000020004" pitchFamily="50" charset="0"/>
              </a:rPr>
              <a:t>0.001 </a:t>
            </a:r>
            <a:endParaRPr lang="en-US" sz="1600" dirty="0">
              <a:latin typeface="Acherus Grotesque" panose="02000505000000020004" pitchFamily="50" charset="0"/>
            </a:endParaRPr>
          </a:p>
        </p:txBody>
      </p:sp>
      <p:sp>
        <p:nvSpPr>
          <p:cNvPr id="10" name="TextBox 9">
            <a:extLst>
              <a:ext uri="{FF2B5EF4-FFF2-40B4-BE49-F238E27FC236}">
                <a16:creationId xmlns:a16="http://schemas.microsoft.com/office/drawing/2014/main" id="{CC67098F-CFB8-D9B2-751B-B97330754361}"/>
              </a:ext>
            </a:extLst>
          </p:cNvPr>
          <p:cNvSpPr txBox="1"/>
          <p:nvPr/>
        </p:nvSpPr>
        <p:spPr>
          <a:xfrm>
            <a:off x="76138" y="2731035"/>
            <a:ext cx="4168770" cy="584775"/>
          </a:xfrm>
          <a:prstGeom prst="rect">
            <a:avLst/>
          </a:prstGeom>
          <a:noFill/>
        </p:spPr>
        <p:txBody>
          <a:bodyPr wrap="none" rtlCol="0">
            <a:spAutoFit/>
          </a:bodyPr>
          <a:lstStyle/>
          <a:p>
            <a:r>
              <a:rPr lang="en-US" sz="1600" b="0" i="0" u="none" strike="noStrike" dirty="0">
                <a:effectLst/>
                <a:latin typeface="Acherus Grotesque" panose="02000505000000020004" pitchFamily="50" charset="0"/>
              </a:rPr>
              <a:t>Wraps </a:t>
            </a:r>
            <a:r>
              <a:rPr lang="en-US" sz="1600" dirty="0" err="1">
                <a:latin typeface="Acherus Grotesque" panose="02000505000000020004" pitchFamily="50" charset="0"/>
              </a:rPr>
              <a:t>cifar_model</a:t>
            </a:r>
            <a:r>
              <a:rPr lang="en-US" sz="1600" b="0" i="0" u="none" strike="noStrike" dirty="0">
                <a:effectLst/>
                <a:latin typeface="Acherus Grotesque" panose="02000505000000020004" pitchFamily="50" charset="0"/>
              </a:rPr>
              <a:t> for classification </a:t>
            </a:r>
          </a:p>
          <a:p>
            <a:r>
              <a:rPr lang="en-US" sz="1600" b="0" i="0" u="none" strike="noStrike" dirty="0">
                <a:effectLst/>
                <a:latin typeface="Acherus Grotesque" panose="02000505000000020004" pitchFamily="50" charset="0"/>
              </a:rPr>
              <a:t>with 100 classes and the </a:t>
            </a:r>
            <a:r>
              <a:rPr lang="en-US" sz="1600" dirty="0" err="1">
                <a:latin typeface="Acherus Grotesque" panose="02000505000000020004" pitchFamily="50" charset="0"/>
              </a:rPr>
              <a:t>cifar_optimizer</a:t>
            </a:r>
            <a:endParaRPr lang="en-US" sz="1600" dirty="0">
              <a:latin typeface="Acherus Grotesque" panose="02000505000000020004" pitchFamily="50" charset="0"/>
            </a:endParaRPr>
          </a:p>
        </p:txBody>
      </p:sp>
      <p:sp>
        <p:nvSpPr>
          <p:cNvPr id="11" name="TextBox 10">
            <a:extLst>
              <a:ext uri="{FF2B5EF4-FFF2-40B4-BE49-F238E27FC236}">
                <a16:creationId xmlns:a16="http://schemas.microsoft.com/office/drawing/2014/main" id="{56D69316-FBBE-50C1-AB8C-305C7B8080F9}"/>
              </a:ext>
            </a:extLst>
          </p:cNvPr>
          <p:cNvSpPr txBox="1"/>
          <p:nvPr/>
        </p:nvSpPr>
        <p:spPr>
          <a:xfrm>
            <a:off x="76138" y="3490485"/>
            <a:ext cx="3488452" cy="601047"/>
          </a:xfrm>
          <a:prstGeom prst="rect">
            <a:avLst/>
          </a:prstGeom>
          <a:noFill/>
        </p:spPr>
        <p:txBody>
          <a:bodyPr wrap="square" rtlCol="0">
            <a:spAutoFit/>
          </a:bodyPr>
          <a:lstStyle/>
          <a:p>
            <a:r>
              <a:rPr lang="en-US" sz="1600" b="0" i="0" u="none" strike="noStrike" dirty="0">
                <a:effectLst/>
                <a:latin typeface="Acherus Grotesque" panose="02000505000000020004" pitchFamily="50" charset="0"/>
              </a:rPr>
              <a:t>Initialize a logger to save training logs in a CSV file</a:t>
            </a:r>
            <a:endParaRPr lang="en-US" sz="1600" dirty="0">
              <a:latin typeface="Acherus Grotesque" panose="02000505000000020004" pitchFamily="50" charset="0"/>
            </a:endParaRPr>
          </a:p>
        </p:txBody>
      </p:sp>
      <p:cxnSp>
        <p:nvCxnSpPr>
          <p:cNvPr id="13" name="Straight Arrow Connector 12">
            <a:extLst>
              <a:ext uri="{FF2B5EF4-FFF2-40B4-BE49-F238E27FC236}">
                <a16:creationId xmlns:a16="http://schemas.microsoft.com/office/drawing/2014/main" id="{EFE53989-2893-CAFE-A73B-D16F72E1CCA5}"/>
              </a:ext>
            </a:extLst>
          </p:cNvPr>
          <p:cNvCxnSpPr>
            <a:cxnSpLocks/>
          </p:cNvCxnSpPr>
          <p:nvPr/>
        </p:nvCxnSpPr>
        <p:spPr>
          <a:xfrm flipH="1">
            <a:off x="3053332" y="3904601"/>
            <a:ext cx="177802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F786E-156F-DB60-EE5F-EE823B93F230}"/>
              </a:ext>
            </a:extLst>
          </p:cNvPr>
          <p:cNvSpPr txBox="1"/>
          <p:nvPr/>
        </p:nvSpPr>
        <p:spPr>
          <a:xfrm>
            <a:off x="1631474" y="5654588"/>
            <a:ext cx="2836354" cy="338554"/>
          </a:xfrm>
          <a:prstGeom prst="rect">
            <a:avLst/>
          </a:prstGeom>
          <a:noFill/>
        </p:spPr>
        <p:txBody>
          <a:bodyPr wrap="none" rtlCol="0">
            <a:spAutoFit/>
          </a:bodyPr>
          <a:lstStyle/>
          <a:p>
            <a:r>
              <a:rPr lang="en-US" sz="1600" dirty="0">
                <a:latin typeface="Acherus Grotesque" panose="02000505000000020004" pitchFamily="50" charset="0"/>
              </a:rPr>
              <a:t>Train ‘</a:t>
            </a:r>
            <a:r>
              <a:rPr lang="en-US" sz="1600" dirty="0" err="1">
                <a:latin typeface="Acherus Grotesque" panose="02000505000000020004" pitchFamily="50" charset="0"/>
              </a:rPr>
              <a:t>cifar_module</a:t>
            </a:r>
            <a:r>
              <a:rPr lang="en-US" sz="1600" dirty="0">
                <a:latin typeface="Acherus Grotesque" panose="02000505000000020004" pitchFamily="50" charset="0"/>
              </a:rPr>
              <a:t>’ model</a:t>
            </a:r>
          </a:p>
        </p:txBody>
      </p:sp>
      <p:sp>
        <p:nvSpPr>
          <p:cNvPr id="18" name="Left Brace 17">
            <a:extLst>
              <a:ext uri="{FF2B5EF4-FFF2-40B4-BE49-F238E27FC236}">
                <a16:creationId xmlns:a16="http://schemas.microsoft.com/office/drawing/2014/main" id="{C65157F5-450A-A508-154E-A19E6503F564}"/>
              </a:ext>
            </a:extLst>
          </p:cNvPr>
          <p:cNvSpPr/>
          <p:nvPr/>
        </p:nvSpPr>
        <p:spPr>
          <a:xfrm>
            <a:off x="4808605" y="5582015"/>
            <a:ext cx="214261" cy="41411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48F8DD0E-569A-51C7-526A-4ACC677D6B6E}"/>
              </a:ext>
            </a:extLst>
          </p:cNvPr>
          <p:cNvSpPr txBox="1"/>
          <p:nvPr/>
        </p:nvSpPr>
        <p:spPr>
          <a:xfrm>
            <a:off x="1332854" y="4580829"/>
            <a:ext cx="184731" cy="369332"/>
          </a:xfrm>
          <a:prstGeom prst="rect">
            <a:avLst/>
          </a:prstGeom>
          <a:noFill/>
        </p:spPr>
        <p:txBody>
          <a:bodyPr wrap="none" rtlCol="0">
            <a:spAutoFit/>
          </a:bodyPr>
          <a:lstStyle/>
          <a:p>
            <a:endParaRPr lang="en-US"/>
          </a:p>
        </p:txBody>
      </p:sp>
      <p:sp>
        <p:nvSpPr>
          <p:cNvPr id="20" name="TextBox 19">
            <a:extLst>
              <a:ext uri="{FF2B5EF4-FFF2-40B4-BE49-F238E27FC236}">
                <a16:creationId xmlns:a16="http://schemas.microsoft.com/office/drawing/2014/main" id="{B8B33F5C-700D-D788-F7D8-4752A4F31DD5}"/>
              </a:ext>
            </a:extLst>
          </p:cNvPr>
          <p:cNvSpPr txBox="1"/>
          <p:nvPr/>
        </p:nvSpPr>
        <p:spPr>
          <a:xfrm>
            <a:off x="-22556" y="4167097"/>
            <a:ext cx="3934800" cy="584775"/>
          </a:xfrm>
          <a:prstGeom prst="rect">
            <a:avLst/>
          </a:prstGeom>
          <a:noFill/>
        </p:spPr>
        <p:txBody>
          <a:bodyPr wrap="square" rtlCol="0">
            <a:spAutoFit/>
          </a:bodyPr>
          <a:lstStyle/>
          <a:p>
            <a:r>
              <a:rPr lang="en-US" sz="1600" b="0" i="0" u="none" strike="noStrike">
                <a:effectLst/>
                <a:latin typeface="Acherus Grotesque" panose="02000505000000020004" pitchFamily="50" charset="0"/>
              </a:rPr>
              <a:t>Set up the trainer for 30 epochs with reproducibility</a:t>
            </a:r>
            <a:endParaRPr lang="en-US" sz="1600">
              <a:latin typeface="Acherus Grotesque" panose="02000505000000020004" pitchFamily="50" charset="0"/>
            </a:endParaRPr>
          </a:p>
        </p:txBody>
      </p:sp>
      <p:sp>
        <p:nvSpPr>
          <p:cNvPr id="21" name="Left Brace 20">
            <a:extLst>
              <a:ext uri="{FF2B5EF4-FFF2-40B4-BE49-F238E27FC236}">
                <a16:creationId xmlns:a16="http://schemas.microsoft.com/office/drawing/2014/main" id="{886906BF-65D5-7992-4170-5ED133CD897F}"/>
              </a:ext>
            </a:extLst>
          </p:cNvPr>
          <p:cNvSpPr/>
          <p:nvPr/>
        </p:nvSpPr>
        <p:spPr>
          <a:xfrm>
            <a:off x="4573393" y="4169410"/>
            <a:ext cx="262056" cy="5483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5BDBC067-FB9E-4E91-009B-1401F21DDE62}"/>
              </a:ext>
            </a:extLst>
          </p:cNvPr>
          <p:cNvSpPr/>
          <p:nvPr/>
        </p:nvSpPr>
        <p:spPr>
          <a:xfrm>
            <a:off x="4793312" y="4774603"/>
            <a:ext cx="246764" cy="68904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9A545D1-29B5-5EEE-F97B-F63A52A31E11}"/>
              </a:ext>
            </a:extLst>
          </p:cNvPr>
          <p:cNvSpPr txBox="1"/>
          <p:nvPr/>
        </p:nvSpPr>
        <p:spPr>
          <a:xfrm>
            <a:off x="318508" y="4878873"/>
            <a:ext cx="4000454" cy="584775"/>
          </a:xfrm>
          <a:prstGeom prst="rect">
            <a:avLst/>
          </a:prstGeom>
          <a:noFill/>
        </p:spPr>
        <p:txBody>
          <a:bodyPr wrap="none" rtlCol="0">
            <a:spAutoFit/>
          </a:bodyPr>
          <a:lstStyle/>
          <a:p>
            <a:r>
              <a:rPr lang="en-US" sz="1600" b="0" i="0" u="none" strike="noStrike" dirty="0">
                <a:effectLst/>
                <a:latin typeface="Acherus Grotesque" panose="02000505000000020004" pitchFamily="50" charset="0"/>
              </a:rPr>
              <a:t>Use CSV logging, disable progress bar</a:t>
            </a:r>
          </a:p>
          <a:p>
            <a:r>
              <a:rPr lang="en-US" sz="1600" b="0" i="0" u="none" strike="noStrike" dirty="0">
                <a:effectLst/>
                <a:latin typeface="Acherus Grotesque" panose="02000505000000020004" pitchFamily="50" charset="0"/>
              </a:rPr>
              <a:t>Track errors during training</a:t>
            </a:r>
            <a:endParaRPr lang="en-US" sz="1600" dirty="0">
              <a:latin typeface="Acherus Grotesque" panose="02000505000000020004" pitchFamily="50" charset="0"/>
            </a:endParaRPr>
          </a:p>
        </p:txBody>
      </p:sp>
      <p:sp>
        <p:nvSpPr>
          <p:cNvPr id="22" name="Rectangle 21">
            <a:extLst>
              <a:ext uri="{FF2B5EF4-FFF2-40B4-BE49-F238E27FC236}">
                <a16:creationId xmlns:a16="http://schemas.microsoft.com/office/drawing/2014/main" id="{F82DB141-9D03-43EA-8B39-0FA827D60856}"/>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7802343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C48BA9FB-18DE-4E9C-EDAC-4B646563FE49}"/>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40558D1B-C55B-92B4-72B1-892CB8ED745E}"/>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CIFAR100 data</a:t>
            </a:r>
          </a:p>
        </p:txBody>
      </p:sp>
      <p:sp>
        <p:nvSpPr>
          <p:cNvPr id="10" name="Footer Placeholder 4">
            <a:extLst>
              <a:ext uri="{FF2B5EF4-FFF2-40B4-BE49-F238E27FC236}">
                <a16:creationId xmlns:a16="http://schemas.microsoft.com/office/drawing/2014/main" id="{2D11BF4C-F50A-4AD5-97CE-C75E62F25413}"/>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03D02AAD-BC20-4780-9D30-C293117DD828}"/>
              </a:ext>
            </a:extLst>
          </p:cNvPr>
          <p:cNvSpPr>
            <a:spLocks noGrp="1"/>
          </p:cNvSpPr>
          <p:nvPr>
            <p:ph type="sldNum" sz="quarter" idx="12"/>
          </p:nvPr>
        </p:nvSpPr>
        <p:spPr/>
        <p:txBody>
          <a:bodyPr/>
          <a:lstStyle/>
          <a:p>
            <a:fld id="{8E06CFEE-053A-4A40-A88B-A288F0289482}" type="slidenum">
              <a:rPr lang="en-US" smtClean="0"/>
              <a:t>67</a:t>
            </a:fld>
            <a:endParaRPr lang="en-US"/>
          </a:p>
        </p:txBody>
      </p:sp>
      <p:sp>
        <p:nvSpPr>
          <p:cNvPr id="4" name="TextBox 3">
            <a:extLst>
              <a:ext uri="{FF2B5EF4-FFF2-40B4-BE49-F238E27FC236}">
                <a16:creationId xmlns:a16="http://schemas.microsoft.com/office/drawing/2014/main" id="{B8884DD1-B46B-395A-3008-0DC71DCFCD7C}"/>
              </a:ext>
            </a:extLst>
          </p:cNvPr>
          <p:cNvSpPr txBox="1"/>
          <p:nvPr/>
        </p:nvSpPr>
        <p:spPr>
          <a:xfrm>
            <a:off x="4863095" y="2470110"/>
            <a:ext cx="6838893" cy="3416320"/>
          </a:xfrm>
          <a:prstGeom prst="rect">
            <a:avLst/>
          </a:prstGeom>
          <a:solidFill>
            <a:schemeClr val="accent5">
              <a:lumMod val="20000"/>
              <a:lumOff val="80000"/>
            </a:schemeClr>
          </a:solidFill>
        </p:spPr>
        <p:txBody>
          <a:bodyPr wrap="square" rtlCol="0">
            <a:spAutoFit/>
          </a:bodyPr>
          <a:lstStyle/>
          <a:p>
            <a:r>
              <a:rPr lang="en-US" dirty="0" err="1">
                <a:latin typeface="Courier New" panose="02070309020205020404" pitchFamily="49" charset="0"/>
                <a:cs typeface="Courier New" panose="02070309020205020404" pitchFamily="49" charset="0"/>
              </a:rPr>
              <a:t>log_path</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cifar_logger.experiment.metrics_file_path</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cifar_results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log_path</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fig, ax = </a:t>
            </a:r>
            <a:r>
              <a:rPr lang="en-US" dirty="0" err="1">
                <a:latin typeface="Courier New" panose="02070309020205020404" pitchFamily="49" charset="0"/>
                <a:cs typeface="Courier New" panose="02070309020205020404" pitchFamily="49" charset="0"/>
              </a:rPr>
              <a:t>plt.subplots</a:t>
            </a:r>
            <a:r>
              <a:rPr lang="en-US" dirty="0">
                <a:latin typeface="Courier New" panose="02070309020205020404" pitchFamily="49" charset="0"/>
                <a:cs typeface="Courier New" panose="02070309020205020404" pitchFamily="49" charset="0"/>
              </a:rPr>
              <a:t>(1, 1, </a:t>
            </a:r>
            <a:r>
              <a:rPr lang="en-US" dirty="0" err="1">
                <a:latin typeface="Courier New" panose="02070309020205020404" pitchFamily="49" charset="0"/>
                <a:cs typeface="Courier New" panose="02070309020205020404" pitchFamily="49" charset="0"/>
              </a:rPr>
              <a:t>figsize</a:t>
            </a:r>
            <a:r>
              <a:rPr lang="en-US" dirty="0">
                <a:latin typeface="Courier New" panose="02070309020205020404" pitchFamily="49" charset="0"/>
                <a:cs typeface="Courier New" panose="02070309020205020404" pitchFamily="49" charset="0"/>
              </a:rPr>
              <a:t>=(6, 6))</a:t>
            </a:r>
          </a:p>
          <a:p>
            <a:r>
              <a:rPr lang="en-US" dirty="0" err="1">
                <a:latin typeface="Courier New" panose="02070309020205020404" pitchFamily="49" charset="0"/>
                <a:cs typeface="Courier New" panose="02070309020205020404" pitchFamily="49" charset="0"/>
              </a:rPr>
              <a:t>summary_plot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cifar_results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ax,</a:t>
            </a:r>
          </a:p>
          <a:p>
            <a:r>
              <a:rPr lang="en-US" dirty="0">
                <a:latin typeface="Courier New" panose="02070309020205020404" pitchFamily="49" charset="0"/>
                <a:cs typeface="Courier New" panose="02070309020205020404" pitchFamily="49" charset="0"/>
              </a:rPr>
              <a:t>             col='accuracy',</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ylabel</a:t>
            </a:r>
            <a:r>
              <a:rPr lang="en-US" dirty="0">
                <a:latin typeface="Courier New" panose="02070309020205020404" pitchFamily="49" charset="0"/>
                <a:cs typeface="Courier New" panose="02070309020205020404" pitchFamily="49" charset="0"/>
              </a:rPr>
              <a:t>='Accuracy')</a:t>
            </a:r>
          </a:p>
          <a:p>
            <a:r>
              <a:rPr lang="en-US" dirty="0" err="1">
                <a:latin typeface="Courier New" panose="02070309020205020404" pitchFamily="49" charset="0"/>
                <a:cs typeface="Courier New" panose="02070309020205020404" pitchFamily="49" charset="0"/>
              </a:rPr>
              <a:t>ax.set_xticks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np.linspace</a:t>
            </a:r>
            <a:r>
              <a:rPr lang="en-US" dirty="0">
                <a:latin typeface="Courier New" panose="02070309020205020404" pitchFamily="49" charset="0"/>
                <a:cs typeface="Courier New" panose="02070309020205020404" pitchFamily="49" charset="0"/>
              </a:rPr>
              <a:t>(0, 30, 6).</a:t>
            </a:r>
            <a:r>
              <a:rPr lang="en-US" dirty="0" err="1">
                <a:latin typeface="Courier New" panose="02070309020205020404" pitchFamily="49" charset="0"/>
                <a:cs typeface="Courier New" panose="02070309020205020404" pitchFamily="49" charset="0"/>
              </a:rPr>
              <a:t>astype</a:t>
            </a:r>
            <a:r>
              <a:rPr lang="en-US" dirty="0">
                <a:latin typeface="Courier New" panose="02070309020205020404" pitchFamily="49" charset="0"/>
                <a:cs typeface="Courier New" panose="02070309020205020404" pitchFamily="49" charset="0"/>
              </a:rPr>
              <a:t>(int))</a:t>
            </a:r>
          </a:p>
          <a:p>
            <a:r>
              <a:rPr lang="en-US" dirty="0" err="1">
                <a:latin typeface="Courier New" panose="02070309020205020404" pitchFamily="49" charset="0"/>
                <a:cs typeface="Courier New" panose="02070309020205020404" pitchFamily="49" charset="0"/>
              </a:rPr>
              <a:t>ax.set_ylabel</a:t>
            </a:r>
            <a:r>
              <a:rPr lang="en-US" dirty="0">
                <a:latin typeface="Courier New" panose="02070309020205020404" pitchFamily="49" charset="0"/>
                <a:cs typeface="Courier New" panose="02070309020205020404" pitchFamily="49" charset="0"/>
              </a:rPr>
              <a:t>('Accuracy')</a:t>
            </a:r>
          </a:p>
          <a:p>
            <a:r>
              <a:rPr lang="en-US" dirty="0" err="1">
                <a:latin typeface="Courier New" panose="02070309020205020404" pitchFamily="49" charset="0"/>
                <a:cs typeface="Courier New" panose="02070309020205020404" pitchFamily="49" charset="0"/>
              </a:rPr>
              <a:t>ax.set_ylim</a:t>
            </a:r>
            <a:r>
              <a:rPr lang="en-US" dirty="0">
                <a:latin typeface="Courier New" panose="02070309020205020404" pitchFamily="49" charset="0"/>
                <a:cs typeface="Courier New" panose="02070309020205020404" pitchFamily="49" charset="0"/>
              </a:rPr>
              <a:t>([0, 1])</a:t>
            </a:r>
          </a:p>
        </p:txBody>
      </p:sp>
      <p:sp>
        <p:nvSpPr>
          <p:cNvPr id="3" name="TextBox 2">
            <a:extLst>
              <a:ext uri="{FF2B5EF4-FFF2-40B4-BE49-F238E27FC236}">
                <a16:creationId xmlns:a16="http://schemas.microsoft.com/office/drawing/2014/main" id="{38736A59-8B86-A389-F257-FC2C6DAE5B58}"/>
              </a:ext>
            </a:extLst>
          </p:cNvPr>
          <p:cNvSpPr txBox="1"/>
          <p:nvPr/>
        </p:nvSpPr>
        <p:spPr>
          <a:xfrm>
            <a:off x="728421" y="2344850"/>
            <a:ext cx="3367590" cy="584775"/>
          </a:xfrm>
          <a:prstGeom prst="rect">
            <a:avLst/>
          </a:prstGeom>
          <a:noFill/>
        </p:spPr>
        <p:txBody>
          <a:bodyPr wrap="square" rtlCol="0">
            <a:spAutoFit/>
          </a:bodyPr>
          <a:lstStyle/>
          <a:p>
            <a:r>
              <a:rPr lang="en-US" sz="1600" b="0" i="0" u="none" strike="noStrike" dirty="0">
                <a:effectLst/>
                <a:latin typeface="Acherus Grotesque" panose="02000505000000020004" pitchFamily="50" charset="0"/>
              </a:rPr>
              <a:t>Get the file path of the CSV log file</a:t>
            </a:r>
            <a:endParaRPr lang="en-US" sz="1600" dirty="0">
              <a:latin typeface="Acherus Grotesque" panose="02000505000000020004" pitchFamily="50" charset="0"/>
            </a:endParaRPr>
          </a:p>
        </p:txBody>
      </p:sp>
      <p:cxnSp>
        <p:nvCxnSpPr>
          <p:cNvPr id="9" name="Straight Arrow Connector 8">
            <a:extLst>
              <a:ext uri="{FF2B5EF4-FFF2-40B4-BE49-F238E27FC236}">
                <a16:creationId xmlns:a16="http://schemas.microsoft.com/office/drawing/2014/main" id="{6E870A60-B66F-5C4F-4FC3-55685F21AD75}"/>
              </a:ext>
            </a:extLst>
          </p:cNvPr>
          <p:cNvCxnSpPr/>
          <p:nvPr/>
        </p:nvCxnSpPr>
        <p:spPr>
          <a:xfrm flipH="1">
            <a:off x="4215539" y="2639387"/>
            <a:ext cx="64755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FE24AFF-18AB-5CC9-7BCB-41A5158BEF65}"/>
              </a:ext>
            </a:extLst>
          </p:cNvPr>
          <p:cNvCxnSpPr/>
          <p:nvPr/>
        </p:nvCxnSpPr>
        <p:spPr>
          <a:xfrm flipH="1">
            <a:off x="4215539" y="2962269"/>
            <a:ext cx="64755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EB9AB6-BD83-A702-7D86-C1EF5836DFFC}"/>
              </a:ext>
            </a:extLst>
          </p:cNvPr>
          <p:cNvSpPr txBox="1"/>
          <p:nvPr/>
        </p:nvSpPr>
        <p:spPr>
          <a:xfrm>
            <a:off x="1395079" y="2927648"/>
            <a:ext cx="2961631" cy="584775"/>
          </a:xfrm>
          <a:prstGeom prst="rect">
            <a:avLst/>
          </a:prstGeom>
          <a:noFill/>
        </p:spPr>
        <p:txBody>
          <a:bodyPr wrap="square" rtlCol="0">
            <a:spAutoFit/>
          </a:bodyPr>
          <a:lstStyle/>
          <a:p>
            <a:r>
              <a:rPr lang="en-US" sz="1600" b="0" i="0" u="none" strike="noStrike" dirty="0">
                <a:effectLst/>
                <a:latin typeface="Acherus Grotesque" panose="02000505000000020004" pitchFamily="50" charset="0"/>
              </a:rPr>
              <a:t>Read the training metrics from the CSV file</a:t>
            </a:r>
            <a:endParaRPr lang="en-US" sz="1600" dirty="0">
              <a:latin typeface="Acherus Grotesque" panose="02000505000000020004" pitchFamily="50" charset="0"/>
            </a:endParaRPr>
          </a:p>
        </p:txBody>
      </p:sp>
      <p:sp>
        <p:nvSpPr>
          <p:cNvPr id="15" name="Left Brace 14">
            <a:extLst>
              <a:ext uri="{FF2B5EF4-FFF2-40B4-BE49-F238E27FC236}">
                <a16:creationId xmlns:a16="http://schemas.microsoft.com/office/drawing/2014/main" id="{849E7880-03B5-9BA7-22C0-5296E4B4BB8C}"/>
              </a:ext>
            </a:extLst>
          </p:cNvPr>
          <p:cNvSpPr/>
          <p:nvPr/>
        </p:nvSpPr>
        <p:spPr>
          <a:xfrm>
            <a:off x="4680488" y="3468481"/>
            <a:ext cx="182607" cy="214095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F82761F-E941-D6BE-D62A-1D09156BB729}"/>
              </a:ext>
            </a:extLst>
          </p:cNvPr>
          <p:cNvSpPr txBox="1"/>
          <p:nvPr/>
        </p:nvSpPr>
        <p:spPr>
          <a:xfrm>
            <a:off x="564767" y="4039770"/>
            <a:ext cx="3650772" cy="1600438"/>
          </a:xfrm>
          <a:prstGeom prst="rect">
            <a:avLst/>
          </a:prstGeom>
          <a:noFill/>
        </p:spPr>
        <p:txBody>
          <a:bodyPr wrap="square" rtlCol="0">
            <a:spAutoFit/>
          </a:bodyPr>
          <a:lstStyle/>
          <a:p>
            <a:r>
              <a:rPr lang="en-US" sz="1600" dirty="0">
                <a:latin typeface="Acherus Grotesque" panose="02000505000000020004" pitchFamily="50" charset="0"/>
              </a:rPr>
              <a:t>Plots the accuracy plot using </a:t>
            </a:r>
          </a:p>
          <a:p>
            <a:r>
              <a:rPr lang="en-US" sz="1600" dirty="0">
                <a:latin typeface="Acherus Grotesque" panose="02000505000000020004" pitchFamily="50" charset="0"/>
              </a:rPr>
              <a:t>customized function ‘</a:t>
            </a:r>
            <a:r>
              <a:rPr lang="en-US" sz="1600" dirty="0" err="1">
                <a:latin typeface="Acherus Grotesque" panose="02000505000000020004" pitchFamily="50" charset="0"/>
              </a:rPr>
              <a:t>summary_plot</a:t>
            </a:r>
            <a:r>
              <a:rPr lang="en-US" sz="1600" dirty="0">
                <a:latin typeface="Acherus Grotesque" panose="02000505000000020004" pitchFamily="50" charset="0"/>
              </a:rPr>
              <a:t>’. </a:t>
            </a:r>
          </a:p>
          <a:p>
            <a:r>
              <a:rPr lang="en-US" sz="1600" dirty="0">
                <a:latin typeface="Acherus Grotesque" panose="02000505000000020004" pitchFamily="50" charset="0"/>
              </a:rPr>
              <a:t>‘</a:t>
            </a:r>
            <a:r>
              <a:rPr lang="en-US" sz="1600" dirty="0" err="1">
                <a:latin typeface="Acherus Grotesque" panose="02000505000000020004" pitchFamily="50" charset="0"/>
              </a:rPr>
              <a:t>summary_plot</a:t>
            </a:r>
            <a:r>
              <a:rPr lang="en-US" sz="1600" dirty="0">
                <a:latin typeface="Acherus Grotesque" panose="02000505000000020004" pitchFamily="50" charset="0"/>
              </a:rPr>
              <a:t>’ function is in the code file but we will not go through it</a:t>
            </a:r>
            <a:r>
              <a:rPr lang="en-US" dirty="0">
                <a:latin typeface="Acherus Grotesque" panose="02000505000000020004" pitchFamily="50" charset="0"/>
              </a:rPr>
              <a:t>. </a:t>
            </a:r>
          </a:p>
        </p:txBody>
      </p:sp>
      <p:sp>
        <p:nvSpPr>
          <p:cNvPr id="13" name="Rectangle 12">
            <a:extLst>
              <a:ext uri="{FF2B5EF4-FFF2-40B4-BE49-F238E27FC236}">
                <a16:creationId xmlns:a16="http://schemas.microsoft.com/office/drawing/2014/main" id="{F0EEDBCA-32B4-4CCC-BBFF-B7798F23B427}"/>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2839124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B69BEAE-A7C0-3775-2929-9062DCFD796B}"/>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DB0A88EB-A660-CF07-C9AE-EF0D4FEF4CE9}"/>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CIFAR100 results</a:t>
            </a:r>
          </a:p>
        </p:txBody>
      </p:sp>
      <p:sp>
        <p:nvSpPr>
          <p:cNvPr id="6" name="Footer Placeholder 4">
            <a:extLst>
              <a:ext uri="{FF2B5EF4-FFF2-40B4-BE49-F238E27FC236}">
                <a16:creationId xmlns:a16="http://schemas.microsoft.com/office/drawing/2014/main" id="{D231249E-7F0F-4F8B-BEFA-7506DE699E28}"/>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D9D4385D-300A-4DB3-A436-B9A1D498F111}"/>
              </a:ext>
            </a:extLst>
          </p:cNvPr>
          <p:cNvSpPr>
            <a:spLocks noGrp="1"/>
          </p:cNvSpPr>
          <p:nvPr>
            <p:ph type="sldNum" sz="quarter" idx="12"/>
          </p:nvPr>
        </p:nvSpPr>
        <p:spPr/>
        <p:txBody>
          <a:bodyPr/>
          <a:lstStyle/>
          <a:p>
            <a:fld id="{8E06CFEE-053A-4A40-A88B-A288F0289482}" type="slidenum">
              <a:rPr lang="en-US" smtClean="0"/>
              <a:t>68</a:t>
            </a:fld>
            <a:endParaRPr lang="en-US"/>
          </a:p>
        </p:txBody>
      </p:sp>
      <p:sp>
        <p:nvSpPr>
          <p:cNvPr id="19" name="TextBox 18">
            <a:extLst>
              <a:ext uri="{FF2B5EF4-FFF2-40B4-BE49-F238E27FC236}">
                <a16:creationId xmlns:a16="http://schemas.microsoft.com/office/drawing/2014/main" id="{D535069D-C231-347D-2746-6398A3A636B9}"/>
              </a:ext>
            </a:extLst>
          </p:cNvPr>
          <p:cNvSpPr txBox="1"/>
          <p:nvPr/>
        </p:nvSpPr>
        <p:spPr>
          <a:xfrm>
            <a:off x="1332854" y="3921071"/>
            <a:ext cx="184731" cy="369332"/>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BC490357-9DF9-E847-347B-74CE69EEEE7E}"/>
              </a:ext>
            </a:extLst>
          </p:cNvPr>
          <p:cNvPicPr>
            <a:picLocks noChangeAspect="1"/>
          </p:cNvPicPr>
          <p:nvPr/>
        </p:nvPicPr>
        <p:blipFill>
          <a:blip r:embed="rId3"/>
          <a:stretch>
            <a:fillRect/>
          </a:stretch>
        </p:blipFill>
        <p:spPr>
          <a:xfrm>
            <a:off x="593575" y="1900172"/>
            <a:ext cx="4635177" cy="4456178"/>
          </a:xfrm>
          <a:prstGeom prst="rect">
            <a:avLst/>
          </a:prstGeom>
        </p:spPr>
      </p:pic>
      <p:sp>
        <p:nvSpPr>
          <p:cNvPr id="5" name="TextBox 4">
            <a:extLst>
              <a:ext uri="{FF2B5EF4-FFF2-40B4-BE49-F238E27FC236}">
                <a16:creationId xmlns:a16="http://schemas.microsoft.com/office/drawing/2014/main" id="{EA4C2B77-6036-2B35-D333-48E4A30C7133}"/>
              </a:ext>
            </a:extLst>
          </p:cNvPr>
          <p:cNvSpPr txBox="1"/>
          <p:nvPr/>
        </p:nvSpPr>
        <p:spPr>
          <a:xfrm>
            <a:off x="5641754" y="2693621"/>
            <a:ext cx="6155857" cy="2308324"/>
          </a:xfrm>
          <a:prstGeom prst="rect">
            <a:avLst/>
          </a:prstGeom>
          <a:noFill/>
        </p:spPr>
        <p:txBody>
          <a:bodyPr wrap="square" rtlCol="0">
            <a:spAutoFit/>
          </a:bodyPr>
          <a:lstStyle/>
          <a:p>
            <a:pPr algn="l"/>
            <a:r>
              <a:rPr lang="en-US" b="1" dirty="0">
                <a:latin typeface="Acherus Grotesque" panose="02000505000000020004" pitchFamily="50" charset="0"/>
              </a:rPr>
              <a:t>Training accuracy </a:t>
            </a:r>
            <a:r>
              <a:rPr lang="en-US" dirty="0">
                <a:latin typeface="Acherus Grotesque" panose="02000505000000020004" pitchFamily="50" charset="0"/>
              </a:rPr>
              <a:t>is increasing steadily showing </a:t>
            </a:r>
          </a:p>
          <a:p>
            <a:pPr algn="l"/>
            <a:r>
              <a:rPr lang="en-US" dirty="0">
                <a:latin typeface="Acherus Grotesque" panose="02000505000000020004" pitchFamily="50" charset="0"/>
              </a:rPr>
              <a:t>the model is learning. </a:t>
            </a:r>
          </a:p>
          <a:p>
            <a:pPr algn="l"/>
            <a:r>
              <a:rPr lang="en-US" b="1" i="0" u="none" strike="noStrike" dirty="0">
                <a:effectLst/>
                <a:latin typeface="Acherus Grotesque" panose="02000505000000020004" pitchFamily="50" charset="0"/>
              </a:rPr>
              <a:t>Val</a:t>
            </a:r>
            <a:r>
              <a:rPr lang="en-US" b="1" dirty="0">
                <a:latin typeface="Acherus Grotesque" panose="02000505000000020004" pitchFamily="50" charset="0"/>
              </a:rPr>
              <a:t>idation accuracy </a:t>
            </a:r>
            <a:r>
              <a:rPr lang="en-US" dirty="0">
                <a:latin typeface="Acherus Grotesque" panose="02000505000000020004" pitchFamily="50" charset="0"/>
              </a:rPr>
              <a:t>peaks early and remains relatively flat with slight fluctuations, indicating overfitting.</a:t>
            </a:r>
          </a:p>
          <a:p>
            <a:pPr algn="l"/>
            <a:endParaRPr lang="en-US" dirty="0">
              <a:latin typeface="Acherus Grotesque" panose="02000505000000020004" pitchFamily="50" charset="0"/>
            </a:endParaRPr>
          </a:p>
          <a:p>
            <a:pPr algn="l"/>
            <a:r>
              <a:rPr lang="en-US" dirty="0">
                <a:latin typeface="Acherus Grotesque" panose="02000505000000020004" pitchFamily="50" charset="0"/>
              </a:rPr>
              <a:t>Based on this, improvement can be needed. We can try regularization or reducing model complexity. </a:t>
            </a:r>
            <a:endParaRPr lang="en-US" b="0" i="0" u="none" strike="noStrike" dirty="0">
              <a:effectLst/>
              <a:latin typeface="Acherus Grotesque" panose="02000505000000020004" pitchFamily="50" charset="0"/>
            </a:endParaRPr>
          </a:p>
        </p:txBody>
      </p:sp>
    </p:spTree>
    <p:extLst>
      <p:ext uri="{BB962C8B-B14F-4D97-AF65-F5344CB8AC3E}">
        <p14:creationId xmlns:p14="http://schemas.microsoft.com/office/powerpoint/2010/main" val="2019547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1EBB496-44BE-CAB1-5219-2FCFDB5DB03E}"/>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41EBCFE5-F412-830B-A7AE-E124BD107A53}"/>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CIFAR100 results</a:t>
            </a:r>
          </a:p>
        </p:txBody>
      </p:sp>
      <p:sp>
        <p:nvSpPr>
          <p:cNvPr id="9" name="Footer Placeholder 4">
            <a:extLst>
              <a:ext uri="{FF2B5EF4-FFF2-40B4-BE49-F238E27FC236}">
                <a16:creationId xmlns:a16="http://schemas.microsoft.com/office/drawing/2014/main" id="{B190A227-9D66-45A7-8E0C-D090265C7F35}"/>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035C223B-FE88-426C-9AF6-9FAB8BE29C08}"/>
              </a:ext>
            </a:extLst>
          </p:cNvPr>
          <p:cNvSpPr>
            <a:spLocks noGrp="1"/>
          </p:cNvSpPr>
          <p:nvPr>
            <p:ph type="sldNum" sz="quarter" idx="12"/>
          </p:nvPr>
        </p:nvSpPr>
        <p:spPr/>
        <p:txBody>
          <a:bodyPr/>
          <a:lstStyle/>
          <a:p>
            <a:fld id="{8E06CFEE-053A-4A40-A88B-A288F0289482}" type="slidenum">
              <a:rPr lang="en-US" smtClean="0"/>
              <a:t>69</a:t>
            </a:fld>
            <a:endParaRPr lang="en-US"/>
          </a:p>
        </p:txBody>
      </p:sp>
      <p:sp>
        <p:nvSpPr>
          <p:cNvPr id="4" name="TextBox 3">
            <a:extLst>
              <a:ext uri="{FF2B5EF4-FFF2-40B4-BE49-F238E27FC236}">
                <a16:creationId xmlns:a16="http://schemas.microsoft.com/office/drawing/2014/main" id="{31331453-A5E6-4AB5-C9B5-790A96D4433B}"/>
              </a:ext>
            </a:extLst>
          </p:cNvPr>
          <p:cNvSpPr txBox="1"/>
          <p:nvPr/>
        </p:nvSpPr>
        <p:spPr>
          <a:xfrm>
            <a:off x="4832099" y="2461077"/>
            <a:ext cx="6838893" cy="646331"/>
          </a:xfrm>
          <a:prstGeom prst="rect">
            <a:avLst/>
          </a:prstGeom>
          <a:solidFill>
            <a:schemeClr val="accent5">
              <a:lumMod val="20000"/>
              <a:lumOff val="80000"/>
            </a:schemeClr>
          </a:solidFill>
        </p:spPr>
        <p:txBody>
          <a:bodyPr wrap="square" rtlCol="0">
            <a:spAutoFit/>
          </a:bodyPr>
          <a:lstStyle/>
          <a:p>
            <a:r>
              <a:rPr lang="en-US" dirty="0" err="1">
                <a:latin typeface="Courier New" panose="02070309020205020404" pitchFamily="49" charset="0"/>
                <a:cs typeface="Courier New" panose="02070309020205020404" pitchFamily="49" charset="0"/>
              </a:rPr>
              <a:t>cifar_trainer.test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cifar_module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datamodule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cifar_dm</a:t>
            </a:r>
            <a:r>
              <a:rPr lang="en-US" dirty="0">
                <a:latin typeface="Courier New" panose="02070309020205020404" pitchFamily="49" charset="0"/>
                <a:cs typeface="Courier New" panose="02070309020205020404" pitchFamily="49" charset="0"/>
              </a:rPr>
              <a:t>)</a:t>
            </a:r>
          </a:p>
        </p:txBody>
      </p:sp>
      <p:pic>
        <p:nvPicPr>
          <p:cNvPr id="2" name="Picture 1">
            <a:extLst>
              <a:ext uri="{FF2B5EF4-FFF2-40B4-BE49-F238E27FC236}">
                <a16:creationId xmlns:a16="http://schemas.microsoft.com/office/drawing/2014/main" id="{BF8D7C5D-AB45-A2BF-3D44-1EEE9C1158B6}"/>
              </a:ext>
            </a:extLst>
          </p:cNvPr>
          <p:cNvPicPr>
            <a:picLocks noChangeAspect="1"/>
          </p:cNvPicPr>
          <p:nvPr/>
        </p:nvPicPr>
        <p:blipFill>
          <a:blip r:embed="rId3"/>
          <a:stretch>
            <a:fillRect/>
          </a:stretch>
        </p:blipFill>
        <p:spPr>
          <a:xfrm>
            <a:off x="4832099" y="3472166"/>
            <a:ext cx="6167188" cy="1166006"/>
          </a:xfrm>
          <a:prstGeom prst="rect">
            <a:avLst/>
          </a:prstGeom>
        </p:spPr>
      </p:pic>
      <p:sp>
        <p:nvSpPr>
          <p:cNvPr id="5" name="TextBox 4">
            <a:extLst>
              <a:ext uri="{FF2B5EF4-FFF2-40B4-BE49-F238E27FC236}">
                <a16:creationId xmlns:a16="http://schemas.microsoft.com/office/drawing/2014/main" id="{D9AFB520-D86C-1F21-D3AA-6FC97A6C0002}"/>
              </a:ext>
            </a:extLst>
          </p:cNvPr>
          <p:cNvSpPr txBox="1"/>
          <p:nvPr/>
        </p:nvSpPr>
        <p:spPr>
          <a:xfrm>
            <a:off x="1332854" y="2408936"/>
            <a:ext cx="2991173" cy="923330"/>
          </a:xfrm>
          <a:prstGeom prst="rect">
            <a:avLst/>
          </a:prstGeom>
          <a:noFill/>
        </p:spPr>
        <p:txBody>
          <a:bodyPr wrap="square">
            <a:spAutoFit/>
          </a:bodyPr>
          <a:lstStyle/>
          <a:p>
            <a:r>
              <a:rPr lang="en-US" sz="1800" dirty="0">
                <a:latin typeface="Acherus Grotesque" panose="02000505000000020004" pitchFamily="50" charset="0"/>
              </a:rPr>
              <a:t>Evaluate the trained model on the test dataset</a:t>
            </a:r>
          </a:p>
        </p:txBody>
      </p:sp>
      <p:cxnSp>
        <p:nvCxnSpPr>
          <p:cNvPr id="7" name="Straight Arrow Connector 6">
            <a:extLst>
              <a:ext uri="{FF2B5EF4-FFF2-40B4-BE49-F238E27FC236}">
                <a16:creationId xmlns:a16="http://schemas.microsoft.com/office/drawing/2014/main" id="{FBAAB5A8-3724-C7F8-F6D8-BF93E59FCBA0}"/>
              </a:ext>
            </a:extLst>
          </p:cNvPr>
          <p:cNvCxnSpPr>
            <a:cxnSpLocks/>
            <a:stCxn id="4" idx="1"/>
          </p:cNvCxnSpPr>
          <p:nvPr/>
        </p:nvCxnSpPr>
        <p:spPr>
          <a:xfrm flipH="1" flipV="1">
            <a:off x="4324027" y="2645743"/>
            <a:ext cx="508072" cy="13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7EB463-3E89-56E6-9A20-043B618E8F8C}"/>
              </a:ext>
            </a:extLst>
          </p:cNvPr>
          <p:cNvSpPr txBox="1"/>
          <p:nvPr/>
        </p:nvSpPr>
        <p:spPr>
          <a:xfrm>
            <a:off x="599687" y="4811415"/>
            <a:ext cx="11071305" cy="1015663"/>
          </a:xfrm>
          <a:prstGeom prst="rect">
            <a:avLst/>
          </a:prstGeom>
          <a:noFill/>
        </p:spPr>
        <p:txBody>
          <a:bodyPr wrap="square" rtlCol="0">
            <a:spAutoFit/>
          </a:bodyPr>
          <a:lstStyle/>
          <a:p>
            <a:r>
              <a:rPr lang="en-US" sz="2000" dirty="0">
                <a:latin typeface="Acherus Grotesque" panose="02000505000000020004" pitchFamily="50" charset="0"/>
              </a:rPr>
              <a:t>By using a different number of neurons, layers and different types of activation functions you can enhance the model's performance. R</a:t>
            </a:r>
            <a:r>
              <a:rPr lang="en-US" sz="2000" b="0" i="0" u="none" strike="noStrike" dirty="0">
                <a:effectLst/>
                <a:latin typeface="Acherus Grotesque" panose="02000505000000020004" pitchFamily="50" charset="0"/>
              </a:rPr>
              <a:t>egularization, hyperparameter tuning also can be </a:t>
            </a:r>
            <a:r>
              <a:rPr lang="en-US" sz="2000" dirty="0">
                <a:latin typeface="Acherus Grotesque" panose="02000505000000020004" pitchFamily="50" charset="0"/>
              </a:rPr>
              <a:t>a way to improve model performance. </a:t>
            </a:r>
          </a:p>
        </p:txBody>
      </p:sp>
      <p:sp>
        <p:nvSpPr>
          <p:cNvPr id="11" name="Rectangle 10">
            <a:extLst>
              <a:ext uri="{FF2B5EF4-FFF2-40B4-BE49-F238E27FC236}">
                <a16:creationId xmlns:a16="http://schemas.microsoft.com/office/drawing/2014/main" id="{A38C9B50-2E79-4160-86EE-791DD80AE78A}"/>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2106088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C49A-C140-4F44-A078-5D8D790C185D}"/>
              </a:ext>
            </a:extLst>
          </p:cNvPr>
          <p:cNvSpPr>
            <a:spLocks noGrp="1"/>
          </p:cNvSpPr>
          <p:nvPr>
            <p:ph type="title"/>
          </p:nvPr>
        </p:nvSpPr>
        <p:spPr/>
        <p:txBody>
          <a:bodyPr>
            <a:normAutofit/>
          </a:bodyPr>
          <a:lstStyle/>
          <a:p>
            <a:r>
              <a:rPr lang="en-US" dirty="0"/>
              <a:t>Two methods of estimation</a:t>
            </a:r>
          </a:p>
        </p:txBody>
      </p:sp>
      <p:sp>
        <p:nvSpPr>
          <p:cNvPr id="3" name="Content Placeholder 2">
            <a:extLst>
              <a:ext uri="{FF2B5EF4-FFF2-40B4-BE49-F238E27FC236}">
                <a16:creationId xmlns:a16="http://schemas.microsoft.com/office/drawing/2014/main" id="{EDBF4F5C-2FA3-47FA-8312-21C2F2EA6AA0}"/>
              </a:ext>
            </a:extLst>
          </p:cNvPr>
          <p:cNvSpPr>
            <a:spLocks noGrp="1"/>
          </p:cNvSpPr>
          <p:nvPr>
            <p:ph sz="half" idx="1"/>
          </p:nvPr>
        </p:nvSpPr>
        <p:spPr>
          <a:xfrm>
            <a:off x="765048" y="2688648"/>
            <a:ext cx="5181600" cy="3291840"/>
          </a:xfrm>
        </p:spPr>
        <p:txBody>
          <a:bodyPr/>
          <a:lstStyle/>
          <a:p>
            <a:r>
              <a:rPr lang="en-US" sz="2000" dirty="0"/>
              <a:t>Inference focused</a:t>
            </a:r>
          </a:p>
          <a:p>
            <a:r>
              <a:rPr lang="en-US" sz="2000" dirty="0"/>
              <a:t>Select a model which involves an assumption about the functional form of </a:t>
            </a:r>
            <a:r>
              <a:rPr lang="en-US" sz="2000" i="1" dirty="0"/>
              <a:t>f</a:t>
            </a:r>
            <a:r>
              <a:rPr lang="en-US" sz="2000" dirty="0"/>
              <a:t>. Train the model and estimate parameters.</a:t>
            </a:r>
          </a:p>
          <a:p>
            <a:r>
              <a:rPr lang="en-US" sz="2000" dirty="0"/>
              <a:t>Example:</a:t>
            </a:r>
          </a:p>
          <a:p>
            <a:pPr lvl="1"/>
            <a:r>
              <a:rPr lang="en-US" sz="1800" i="1" dirty="0"/>
              <a:t>f </a:t>
            </a:r>
            <a:r>
              <a:rPr lang="en-US" sz="1800" dirty="0"/>
              <a:t>is linear in X: </a:t>
            </a:r>
            <a:r>
              <a:rPr lang="en-US" sz="1800" i="1" dirty="0"/>
              <a:t>f(X) = </a:t>
            </a:r>
            <a:r>
              <a:rPr lang="el-GR" sz="1800" i="1" dirty="0"/>
              <a:t>β</a:t>
            </a:r>
            <a:r>
              <a:rPr lang="en-US" sz="1800" i="1" baseline="-25000" dirty="0"/>
              <a:t>0</a:t>
            </a:r>
            <a:r>
              <a:rPr lang="en-US" sz="1800" i="1" dirty="0"/>
              <a:t>+</a:t>
            </a:r>
            <a:r>
              <a:rPr lang="el-GR" sz="1800" i="1" dirty="0"/>
              <a:t>β</a:t>
            </a:r>
            <a:r>
              <a:rPr lang="en-US" sz="1800" i="1" baseline="-25000" dirty="0"/>
              <a:t>1</a:t>
            </a:r>
            <a:r>
              <a:rPr lang="en-US" sz="1800" i="1" dirty="0"/>
              <a:t>X</a:t>
            </a:r>
            <a:r>
              <a:rPr lang="en-US" sz="1800" i="1" baseline="-25000" dirty="0"/>
              <a:t>1</a:t>
            </a:r>
            <a:r>
              <a:rPr lang="en-US" sz="1800" i="1" dirty="0"/>
              <a:t> + </a:t>
            </a:r>
            <a:r>
              <a:rPr lang="el-GR" sz="1800" i="1" dirty="0"/>
              <a:t>β</a:t>
            </a:r>
            <a:r>
              <a:rPr lang="en-US" sz="1800" i="1" baseline="-25000" dirty="0"/>
              <a:t>2</a:t>
            </a:r>
            <a:r>
              <a:rPr lang="en-US" sz="1800" i="1" dirty="0"/>
              <a:t>X</a:t>
            </a:r>
            <a:r>
              <a:rPr lang="en-US" sz="1800" i="1" baseline="-25000" dirty="0"/>
              <a:t>2</a:t>
            </a:r>
            <a:r>
              <a:rPr lang="en-US" sz="1800" i="1" dirty="0"/>
              <a:t> +…+</a:t>
            </a:r>
            <a:r>
              <a:rPr lang="el-GR" sz="1800" i="1" dirty="0"/>
              <a:t> β</a:t>
            </a:r>
            <a:r>
              <a:rPr lang="en-US" sz="1800" i="1" baseline="-25000" dirty="0" err="1"/>
              <a:t>p</a:t>
            </a:r>
            <a:r>
              <a:rPr lang="en-US" sz="1800" i="1" dirty="0" err="1"/>
              <a:t>X</a:t>
            </a:r>
            <a:r>
              <a:rPr lang="en-US" sz="1800" i="1" baseline="-25000" dirty="0" err="1"/>
              <a:t>p</a:t>
            </a:r>
            <a:endParaRPr lang="en-US" sz="1800" i="1" baseline="-25000" dirty="0"/>
          </a:p>
          <a:p>
            <a:pPr marL="0" indent="0">
              <a:buNone/>
            </a:pPr>
            <a:endParaRPr lang="en-US" sz="2000" dirty="0"/>
          </a:p>
        </p:txBody>
      </p:sp>
      <p:sp>
        <p:nvSpPr>
          <p:cNvPr id="4" name="Content Placeholder 3">
            <a:extLst>
              <a:ext uri="{FF2B5EF4-FFF2-40B4-BE49-F238E27FC236}">
                <a16:creationId xmlns:a16="http://schemas.microsoft.com/office/drawing/2014/main" id="{84471624-3060-4D55-A85E-EADEAC5A25C9}"/>
              </a:ext>
            </a:extLst>
          </p:cNvPr>
          <p:cNvSpPr>
            <a:spLocks noGrp="1"/>
          </p:cNvSpPr>
          <p:nvPr>
            <p:ph sz="half" idx="2"/>
          </p:nvPr>
        </p:nvSpPr>
        <p:spPr>
          <a:xfrm>
            <a:off x="6237303" y="2688648"/>
            <a:ext cx="5181600" cy="3291840"/>
          </a:xfrm>
        </p:spPr>
        <p:txBody>
          <a:bodyPr>
            <a:normAutofit/>
          </a:bodyPr>
          <a:lstStyle/>
          <a:p>
            <a:r>
              <a:rPr lang="en-US" sz="2000" dirty="0"/>
              <a:t>Prediction focused</a:t>
            </a:r>
          </a:p>
          <a:p>
            <a:r>
              <a:rPr lang="en-US" sz="2000" dirty="0"/>
              <a:t>Does not make explicit assumptions about the functional form of f. Can fit wider range of possible shapes for </a:t>
            </a:r>
            <a:r>
              <a:rPr lang="en-US" sz="2000" i="1" dirty="0"/>
              <a:t>f</a:t>
            </a:r>
            <a:r>
              <a:rPr lang="en-US" sz="2000" dirty="0"/>
              <a:t>, but at that cost of needing a larger number of observations.</a:t>
            </a:r>
          </a:p>
          <a:p>
            <a:r>
              <a:rPr lang="en-US" sz="2000" dirty="0"/>
              <a:t>Example:  </a:t>
            </a:r>
          </a:p>
          <a:p>
            <a:pPr lvl="1"/>
            <a:r>
              <a:rPr lang="en-US" sz="1800" dirty="0"/>
              <a:t>Tree-based methods</a:t>
            </a:r>
          </a:p>
          <a:p>
            <a:endParaRPr lang="en-US" sz="2000" dirty="0"/>
          </a:p>
        </p:txBody>
      </p:sp>
      <p:sp>
        <p:nvSpPr>
          <p:cNvPr id="8" name="Footer Placeholder 7">
            <a:extLst>
              <a:ext uri="{FF2B5EF4-FFF2-40B4-BE49-F238E27FC236}">
                <a16:creationId xmlns:a16="http://schemas.microsoft.com/office/drawing/2014/main" id="{CAC23196-DB5F-4897-BB0E-B0A9F109E8D7}"/>
              </a:ext>
            </a:extLst>
          </p:cNvPr>
          <p:cNvSpPr>
            <a:spLocks noGrp="1"/>
          </p:cNvSpPr>
          <p:nvPr>
            <p:ph type="ftr" sz="quarter" idx="11"/>
          </p:nvPr>
        </p:nvSpPr>
        <p:spPr/>
        <p:txBody>
          <a:bodyPr/>
          <a:lstStyle/>
          <a:p>
            <a:r>
              <a:rPr lang="en-US"/>
              <a:t>Deep Learning</a:t>
            </a:r>
            <a:endParaRPr lang="en-US" dirty="0"/>
          </a:p>
        </p:txBody>
      </p:sp>
      <p:sp>
        <p:nvSpPr>
          <p:cNvPr id="5" name="Slide Number Placeholder 4">
            <a:extLst>
              <a:ext uri="{FF2B5EF4-FFF2-40B4-BE49-F238E27FC236}">
                <a16:creationId xmlns:a16="http://schemas.microsoft.com/office/drawing/2014/main" id="{A8AC43A6-73B5-456B-82C9-F48611701B55}"/>
              </a:ext>
            </a:extLst>
          </p:cNvPr>
          <p:cNvSpPr>
            <a:spLocks noGrp="1"/>
          </p:cNvSpPr>
          <p:nvPr>
            <p:ph type="sldNum" sz="quarter" idx="12"/>
          </p:nvPr>
        </p:nvSpPr>
        <p:spPr/>
        <p:txBody>
          <a:bodyPr/>
          <a:lstStyle/>
          <a:p>
            <a:fld id="{8E06CFEE-053A-4A40-A88B-A288F0289482}" type="slidenum">
              <a:rPr lang="en-US" smtClean="0"/>
              <a:t>7</a:t>
            </a:fld>
            <a:endParaRPr lang="en-US"/>
          </a:p>
        </p:txBody>
      </p:sp>
      <p:sp>
        <p:nvSpPr>
          <p:cNvPr id="6" name="Rectangle: Rounded Corners 5">
            <a:extLst>
              <a:ext uri="{FF2B5EF4-FFF2-40B4-BE49-F238E27FC236}">
                <a16:creationId xmlns:a16="http://schemas.microsoft.com/office/drawing/2014/main" id="{66F2C494-4E9C-41D4-BB42-CD8961E4DCF0}"/>
              </a:ext>
            </a:extLst>
          </p:cNvPr>
          <p:cNvSpPr/>
          <p:nvPr/>
        </p:nvSpPr>
        <p:spPr>
          <a:xfrm>
            <a:off x="1252728" y="1361412"/>
            <a:ext cx="4206240" cy="1141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Acherus Grotesque" panose="02000505000000020004" pitchFamily="50" charset="0"/>
              </a:rPr>
              <a:t>Parametric</a:t>
            </a:r>
          </a:p>
          <a:p>
            <a:pPr algn="ctr"/>
            <a:r>
              <a:rPr lang="en-US" sz="1800" dirty="0">
                <a:latin typeface="Acherus Grotesque" panose="02000505000000020004" pitchFamily="50" charset="0"/>
              </a:rPr>
              <a:t>(Less Flexible, More Interpretable)</a:t>
            </a:r>
          </a:p>
        </p:txBody>
      </p:sp>
      <p:sp>
        <p:nvSpPr>
          <p:cNvPr id="7" name="Rectangle: Rounded Corners 6">
            <a:extLst>
              <a:ext uri="{FF2B5EF4-FFF2-40B4-BE49-F238E27FC236}">
                <a16:creationId xmlns:a16="http://schemas.microsoft.com/office/drawing/2014/main" id="{69C78EBE-1DA4-477F-A0CD-1A8CBD848C7F}"/>
              </a:ext>
            </a:extLst>
          </p:cNvPr>
          <p:cNvSpPr/>
          <p:nvPr/>
        </p:nvSpPr>
        <p:spPr>
          <a:xfrm>
            <a:off x="6724983" y="1360884"/>
            <a:ext cx="4206240"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Acherus Grotesque" panose="02000505000000020004" pitchFamily="50" charset="0"/>
              </a:rPr>
              <a:t>Non-parametric</a:t>
            </a:r>
          </a:p>
          <a:p>
            <a:pPr algn="ctr"/>
            <a:r>
              <a:rPr lang="en-US" sz="1800" dirty="0">
                <a:latin typeface="Acherus Grotesque" panose="02000505000000020004" pitchFamily="50" charset="0"/>
              </a:rPr>
              <a:t>(More Flexible, Less Interpretable)</a:t>
            </a:r>
          </a:p>
        </p:txBody>
      </p:sp>
    </p:spTree>
    <p:extLst>
      <p:ext uri="{BB962C8B-B14F-4D97-AF65-F5344CB8AC3E}">
        <p14:creationId xmlns:p14="http://schemas.microsoft.com/office/powerpoint/2010/main" val="2940811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B6270B9-BC88-AA44-42F3-5594201AB530}"/>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5FE9867B-6500-FEBF-DEDA-EF9DC3A3BA2E}"/>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IMDB</a:t>
            </a:r>
          </a:p>
        </p:txBody>
      </p:sp>
      <p:sp>
        <p:nvSpPr>
          <p:cNvPr id="16" name="Footer Placeholder 4">
            <a:extLst>
              <a:ext uri="{FF2B5EF4-FFF2-40B4-BE49-F238E27FC236}">
                <a16:creationId xmlns:a16="http://schemas.microsoft.com/office/drawing/2014/main" id="{133CA30A-0631-44EF-B2F2-D0BE630526FF}"/>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5" name="Slide Number Placeholder 4">
            <a:extLst>
              <a:ext uri="{FF2B5EF4-FFF2-40B4-BE49-F238E27FC236}">
                <a16:creationId xmlns:a16="http://schemas.microsoft.com/office/drawing/2014/main" id="{5FF7E379-BA9C-48F6-914F-47BAAA2F23E6}"/>
              </a:ext>
            </a:extLst>
          </p:cNvPr>
          <p:cNvSpPr>
            <a:spLocks noGrp="1"/>
          </p:cNvSpPr>
          <p:nvPr>
            <p:ph type="sldNum" sz="quarter" idx="12"/>
          </p:nvPr>
        </p:nvSpPr>
        <p:spPr/>
        <p:txBody>
          <a:bodyPr/>
          <a:lstStyle/>
          <a:p>
            <a:fld id="{8E06CFEE-053A-4A40-A88B-A288F0289482}" type="slidenum">
              <a:rPr lang="en-US" smtClean="0"/>
              <a:t>70</a:t>
            </a:fld>
            <a:endParaRPr lang="en-US"/>
          </a:p>
        </p:txBody>
      </p:sp>
      <p:sp>
        <p:nvSpPr>
          <p:cNvPr id="4" name="TextBox 3">
            <a:extLst>
              <a:ext uri="{FF2B5EF4-FFF2-40B4-BE49-F238E27FC236}">
                <a16:creationId xmlns:a16="http://schemas.microsoft.com/office/drawing/2014/main" id="{D8B33D92-DF13-4EED-6FE4-8271CE5D60DB}"/>
              </a:ext>
            </a:extLst>
          </p:cNvPr>
          <p:cNvSpPr txBox="1"/>
          <p:nvPr/>
        </p:nvSpPr>
        <p:spPr>
          <a:xfrm>
            <a:off x="4652212" y="1736901"/>
            <a:ext cx="7547499" cy="4524315"/>
          </a:xfrm>
          <a:prstGeom prst="rect">
            <a:avLst/>
          </a:prstGeom>
          <a:solidFill>
            <a:schemeClr val="accent5">
              <a:lumMod val="20000"/>
              <a:lumOff val="80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imdb_seq_train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imdb_seq_test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load_sequential</a:t>
            </a:r>
            <a:r>
              <a:rPr lang="en-US" dirty="0">
                <a:latin typeface="Courier New" panose="02070309020205020404" pitchFamily="49" charset="0"/>
                <a:cs typeface="Courier New" panose="02070309020205020404" pitchFamily="49" charset="0"/>
              </a:rPr>
              <a:t>(root='data/IMDB')</a:t>
            </a:r>
          </a:p>
          <a:p>
            <a:r>
              <a:rPr lang="en-US" dirty="0" err="1">
                <a:latin typeface="Courier New" panose="02070309020205020404" pitchFamily="49" charset="0"/>
                <a:cs typeface="Courier New" panose="02070309020205020404" pitchFamily="49" charset="0"/>
              </a:rPr>
              <a:t>padded_sample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np.asarray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imdb_seq_train.tensors</a:t>
            </a:r>
            <a:r>
              <a:rPr lang="en-US" dirty="0">
                <a:latin typeface="Courier New" panose="02070309020205020404" pitchFamily="49" charset="0"/>
                <a:cs typeface="Courier New" panose="02070309020205020404" pitchFamily="49" charset="0"/>
              </a:rPr>
              <a:t>[0][0])</a:t>
            </a:r>
          </a:p>
          <a:p>
            <a:r>
              <a:rPr lang="en-US" dirty="0" err="1">
                <a:latin typeface="Courier New" panose="02070309020205020404" pitchFamily="49" charset="0"/>
                <a:cs typeface="Courier New" panose="02070309020205020404" pitchFamily="49" charset="0"/>
              </a:rPr>
              <a:t>sample_review</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padded_sample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padded_sample</a:t>
            </a:r>
            <a:r>
              <a:rPr lang="en-US" dirty="0">
                <a:latin typeface="Courier New" panose="02070309020205020404" pitchFamily="49" charset="0"/>
                <a:cs typeface="Courier New" panose="02070309020205020404" pitchFamily="49" charset="0"/>
              </a:rPr>
              <a:t> &gt; 0][:12]</a:t>
            </a:r>
          </a:p>
          <a:p>
            <a:r>
              <a:rPr lang="en-US" dirty="0" err="1">
                <a:latin typeface="Courier New" panose="02070309020205020404" pitchFamily="49" charset="0"/>
                <a:cs typeface="Courier New" panose="02070309020205020404" pitchFamily="49" charset="0"/>
              </a:rPr>
              <a:t>sample_review</a:t>
            </a:r>
            <a:r>
              <a:rPr lang="en-US" dirty="0">
                <a:latin typeface="Courier New" panose="02070309020205020404" pitchFamily="49" charset="0"/>
                <a:cs typeface="Courier New" panose="02070309020205020404" pitchFamily="49" charset="0"/>
              </a:rPr>
              <a:t>[:12]</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max_num_workers</a:t>
            </a:r>
            <a:r>
              <a:rPr lang="en-US" dirty="0">
                <a:latin typeface="Courier New" panose="02070309020205020404" pitchFamily="49" charset="0"/>
                <a:cs typeface="Courier New" panose="02070309020205020404" pitchFamily="49" charset="0"/>
              </a:rPr>
              <a:t>=10</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imdb_train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imdb_test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load_tensor</a:t>
            </a:r>
            <a:r>
              <a:rPr lang="en-US" dirty="0">
                <a:latin typeface="Courier New" panose="02070309020205020404" pitchFamily="49" charset="0"/>
                <a:cs typeface="Courier New" panose="02070309020205020404" pitchFamily="49" charset="0"/>
              </a:rPr>
              <a:t>(root='data/IMDB')</a:t>
            </a:r>
          </a:p>
          <a:p>
            <a:r>
              <a:rPr lang="en-US" dirty="0" err="1">
                <a:latin typeface="Courier New" panose="02070309020205020404" pitchFamily="49" charset="0"/>
                <a:cs typeface="Courier New" panose="02070309020205020404" pitchFamily="49" charset="0"/>
              </a:rPr>
              <a:t>imdb_dm</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SimpleDataModule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imdb_train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imdb_test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validation=2000,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num_workers</a:t>
            </a:r>
            <a:r>
              <a:rPr lang="en-US" dirty="0">
                <a:latin typeface="Courier New" panose="02070309020205020404" pitchFamily="49" charset="0"/>
                <a:cs typeface="Courier New" panose="02070309020205020404" pitchFamily="49" charset="0"/>
              </a:rPr>
              <a:t>=min(6, </a:t>
            </a:r>
            <a:r>
              <a:rPr lang="en-US" dirty="0" err="1">
                <a:latin typeface="Courier New" panose="02070309020205020404" pitchFamily="49" charset="0"/>
                <a:cs typeface="Courier New" panose="02070309020205020404" pitchFamily="49" charset="0"/>
              </a:rPr>
              <a:t>max_num_workers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batch_size</a:t>
            </a:r>
            <a:r>
              <a:rPr lang="en-US" dirty="0">
                <a:latin typeface="Courier New" panose="02070309020205020404" pitchFamily="49" charset="0"/>
                <a:cs typeface="Courier New" panose="02070309020205020404" pitchFamily="49" charset="0"/>
              </a:rPr>
              <a:t>=512)</a:t>
            </a:r>
          </a:p>
        </p:txBody>
      </p:sp>
      <p:sp>
        <p:nvSpPr>
          <p:cNvPr id="2" name="TextBox 1">
            <a:extLst>
              <a:ext uri="{FF2B5EF4-FFF2-40B4-BE49-F238E27FC236}">
                <a16:creationId xmlns:a16="http://schemas.microsoft.com/office/drawing/2014/main" id="{1C439ED1-E9A5-534E-3FC4-B10DF488DD5E}"/>
              </a:ext>
            </a:extLst>
          </p:cNvPr>
          <p:cNvSpPr txBox="1"/>
          <p:nvPr/>
        </p:nvSpPr>
        <p:spPr>
          <a:xfrm>
            <a:off x="217375" y="1678414"/>
            <a:ext cx="4103845" cy="584775"/>
          </a:xfrm>
          <a:prstGeom prst="rect">
            <a:avLst/>
          </a:prstGeom>
          <a:noFill/>
        </p:spPr>
        <p:txBody>
          <a:bodyPr wrap="square" rtlCol="0">
            <a:spAutoFit/>
          </a:bodyPr>
          <a:lstStyle/>
          <a:p>
            <a:r>
              <a:rPr lang="en-US" sz="1600" dirty="0">
                <a:latin typeface="Acherus Grotesque" panose="02000505000000020004" pitchFamily="50" charset="0"/>
              </a:rPr>
              <a:t>Load sequential </a:t>
            </a:r>
            <a:r>
              <a:rPr lang="en-US" sz="1600" dirty="0" err="1">
                <a:latin typeface="Acherus Grotesque" panose="02000505000000020004" pitchFamily="50" charset="0"/>
              </a:rPr>
              <a:t>imdb</a:t>
            </a:r>
            <a:r>
              <a:rPr lang="en-US" sz="1600" dirty="0">
                <a:latin typeface="Acherus Grotesque" panose="02000505000000020004" pitchFamily="50" charset="0"/>
              </a:rPr>
              <a:t> data to train and test set</a:t>
            </a:r>
          </a:p>
        </p:txBody>
      </p:sp>
      <p:sp>
        <p:nvSpPr>
          <p:cNvPr id="3" name="Left Brace 2">
            <a:extLst>
              <a:ext uri="{FF2B5EF4-FFF2-40B4-BE49-F238E27FC236}">
                <a16:creationId xmlns:a16="http://schemas.microsoft.com/office/drawing/2014/main" id="{C67C4421-84E7-D4A2-4ABF-1680937BAE49}"/>
              </a:ext>
            </a:extLst>
          </p:cNvPr>
          <p:cNvSpPr/>
          <p:nvPr/>
        </p:nvSpPr>
        <p:spPr>
          <a:xfrm>
            <a:off x="4497230" y="1768673"/>
            <a:ext cx="154982" cy="36955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6E02CDE-E614-C069-C4AD-338CD6F699C3}"/>
              </a:ext>
            </a:extLst>
          </p:cNvPr>
          <p:cNvCxnSpPr/>
          <p:nvPr/>
        </p:nvCxnSpPr>
        <p:spPr>
          <a:xfrm flipH="1">
            <a:off x="4294721" y="3086060"/>
            <a:ext cx="3230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12E1948-5303-FA52-792C-C1BCC20898A4}"/>
              </a:ext>
            </a:extLst>
          </p:cNvPr>
          <p:cNvSpPr txBox="1"/>
          <p:nvPr/>
        </p:nvSpPr>
        <p:spPr>
          <a:xfrm>
            <a:off x="212672" y="2161331"/>
            <a:ext cx="4514777" cy="584775"/>
          </a:xfrm>
          <a:prstGeom prst="rect">
            <a:avLst/>
          </a:prstGeom>
          <a:noFill/>
        </p:spPr>
        <p:txBody>
          <a:bodyPr wrap="square" rtlCol="0">
            <a:spAutoFit/>
          </a:bodyPr>
          <a:lstStyle/>
          <a:p>
            <a:r>
              <a:rPr lang="en-US" sz="1600" dirty="0">
                <a:latin typeface="Acherus Grotesque" panose="02000505000000020004" pitchFamily="50" charset="0"/>
              </a:rPr>
              <a:t>Convert the first data sample from the training set into a NumPy array</a:t>
            </a:r>
          </a:p>
        </p:txBody>
      </p:sp>
      <p:cxnSp>
        <p:nvCxnSpPr>
          <p:cNvPr id="8" name="Straight Arrow Connector 7">
            <a:extLst>
              <a:ext uri="{FF2B5EF4-FFF2-40B4-BE49-F238E27FC236}">
                <a16:creationId xmlns:a16="http://schemas.microsoft.com/office/drawing/2014/main" id="{9EBC7AFD-B13C-0784-4ACE-DD52F18C5BC7}"/>
              </a:ext>
            </a:extLst>
          </p:cNvPr>
          <p:cNvCxnSpPr/>
          <p:nvPr/>
        </p:nvCxnSpPr>
        <p:spPr>
          <a:xfrm flipH="1">
            <a:off x="4128251" y="2644049"/>
            <a:ext cx="3230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9D8FE3-FF17-E727-0BAC-1442D1F341F6}"/>
              </a:ext>
            </a:extLst>
          </p:cNvPr>
          <p:cNvSpPr txBox="1"/>
          <p:nvPr/>
        </p:nvSpPr>
        <p:spPr>
          <a:xfrm>
            <a:off x="240464" y="2798857"/>
            <a:ext cx="3378566" cy="584775"/>
          </a:xfrm>
          <a:prstGeom prst="rect">
            <a:avLst/>
          </a:prstGeom>
          <a:noFill/>
        </p:spPr>
        <p:txBody>
          <a:bodyPr wrap="square" rtlCol="0">
            <a:spAutoFit/>
          </a:bodyPr>
          <a:lstStyle/>
          <a:p>
            <a:r>
              <a:rPr lang="en-US" sz="1600" dirty="0">
                <a:latin typeface="Acherus Grotesque" panose="02000505000000020004" pitchFamily="50" charset="0"/>
              </a:rPr>
              <a:t>Remove padding and select the first 12 tokens</a:t>
            </a:r>
          </a:p>
        </p:txBody>
      </p:sp>
      <p:sp>
        <p:nvSpPr>
          <p:cNvPr id="10" name="Left Brace 9">
            <a:extLst>
              <a:ext uri="{FF2B5EF4-FFF2-40B4-BE49-F238E27FC236}">
                <a16:creationId xmlns:a16="http://schemas.microsoft.com/office/drawing/2014/main" id="{94F622FA-7F8E-DC31-CC4F-A687E0CD1DE2}"/>
              </a:ext>
            </a:extLst>
          </p:cNvPr>
          <p:cNvSpPr/>
          <p:nvPr/>
        </p:nvSpPr>
        <p:spPr>
          <a:xfrm>
            <a:off x="4321220" y="3689914"/>
            <a:ext cx="135034" cy="58476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5C385BC-97F2-2E24-D06E-7D95144EEE68}"/>
              </a:ext>
            </a:extLst>
          </p:cNvPr>
          <p:cNvSpPr txBox="1"/>
          <p:nvPr/>
        </p:nvSpPr>
        <p:spPr>
          <a:xfrm>
            <a:off x="186437" y="3642313"/>
            <a:ext cx="3378566" cy="584769"/>
          </a:xfrm>
          <a:prstGeom prst="rect">
            <a:avLst/>
          </a:prstGeom>
          <a:noFill/>
        </p:spPr>
        <p:txBody>
          <a:bodyPr wrap="square" rtlCol="0">
            <a:spAutoFit/>
          </a:bodyPr>
          <a:lstStyle/>
          <a:p>
            <a:r>
              <a:rPr lang="en-US" sz="1600" dirty="0">
                <a:latin typeface="Acherus Grotesque" panose="02000505000000020004" pitchFamily="50" charset="0"/>
              </a:rPr>
              <a:t>Load tensor format </a:t>
            </a:r>
            <a:r>
              <a:rPr lang="en-US" sz="1600" dirty="0" err="1">
                <a:latin typeface="Acherus Grotesque" panose="02000505000000020004" pitchFamily="50" charset="0"/>
              </a:rPr>
              <a:t>imdb</a:t>
            </a:r>
            <a:r>
              <a:rPr lang="en-US" sz="1600" dirty="0">
                <a:latin typeface="Acherus Grotesque" panose="02000505000000020004" pitchFamily="50" charset="0"/>
              </a:rPr>
              <a:t> data to train and test set</a:t>
            </a:r>
          </a:p>
        </p:txBody>
      </p:sp>
      <p:sp>
        <p:nvSpPr>
          <p:cNvPr id="13" name="TextBox 12">
            <a:extLst>
              <a:ext uri="{FF2B5EF4-FFF2-40B4-BE49-F238E27FC236}">
                <a16:creationId xmlns:a16="http://schemas.microsoft.com/office/drawing/2014/main" id="{41F47E68-F195-AB1A-C0DA-FEEED8EF20DB}"/>
              </a:ext>
            </a:extLst>
          </p:cNvPr>
          <p:cNvSpPr txBox="1"/>
          <p:nvPr/>
        </p:nvSpPr>
        <p:spPr>
          <a:xfrm>
            <a:off x="186437" y="4376459"/>
            <a:ext cx="2351028" cy="338554"/>
          </a:xfrm>
          <a:prstGeom prst="rect">
            <a:avLst/>
          </a:prstGeom>
          <a:noFill/>
        </p:spPr>
        <p:txBody>
          <a:bodyPr wrap="none" rtlCol="0">
            <a:spAutoFit/>
          </a:bodyPr>
          <a:lstStyle/>
          <a:p>
            <a:r>
              <a:rPr lang="en-US" sz="1600">
                <a:latin typeface="Acherus Grotesque" panose="02000505000000020004" pitchFamily="50" charset="0"/>
              </a:rPr>
              <a:t>Initialize data module</a:t>
            </a:r>
          </a:p>
        </p:txBody>
      </p:sp>
      <p:cxnSp>
        <p:nvCxnSpPr>
          <p:cNvPr id="15" name="Straight Arrow Connector 14">
            <a:extLst>
              <a:ext uri="{FF2B5EF4-FFF2-40B4-BE49-F238E27FC236}">
                <a16:creationId xmlns:a16="http://schemas.microsoft.com/office/drawing/2014/main" id="{CBCF2D3D-9475-68BF-F3CA-24A753395108}"/>
              </a:ext>
            </a:extLst>
          </p:cNvPr>
          <p:cNvCxnSpPr>
            <a:cxnSpLocks/>
          </p:cNvCxnSpPr>
          <p:nvPr/>
        </p:nvCxnSpPr>
        <p:spPr>
          <a:xfrm flipH="1">
            <a:off x="2538776" y="4545736"/>
            <a:ext cx="21134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9F4185E2-96B0-8D48-8E86-4A2598EDDC37}"/>
              </a:ext>
            </a:extLst>
          </p:cNvPr>
          <p:cNvSpPr/>
          <p:nvPr/>
        </p:nvSpPr>
        <p:spPr>
          <a:xfrm>
            <a:off x="4128251" y="4668708"/>
            <a:ext cx="328002" cy="135426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F56ACC9B-8280-6368-C539-8DAB248F6EFC}"/>
              </a:ext>
            </a:extLst>
          </p:cNvPr>
          <p:cNvSpPr txBox="1"/>
          <p:nvPr/>
        </p:nvSpPr>
        <p:spPr>
          <a:xfrm>
            <a:off x="263571" y="4896919"/>
            <a:ext cx="2612124" cy="1077218"/>
          </a:xfrm>
          <a:prstGeom prst="rect">
            <a:avLst/>
          </a:prstGeom>
          <a:noFill/>
        </p:spPr>
        <p:txBody>
          <a:bodyPr wrap="square" rtlCol="0">
            <a:spAutoFit/>
          </a:bodyPr>
          <a:lstStyle/>
          <a:p>
            <a:r>
              <a:rPr lang="en-US" sz="1600" dirty="0">
                <a:latin typeface="Acherus Grotesque" panose="02000505000000020004" pitchFamily="50" charset="0"/>
              </a:rPr>
              <a:t>Use 2000 samples from training set for validation Batch size for loading data is 512</a:t>
            </a:r>
          </a:p>
        </p:txBody>
      </p:sp>
      <p:sp>
        <p:nvSpPr>
          <p:cNvPr id="18" name="Rectangle 17">
            <a:extLst>
              <a:ext uri="{FF2B5EF4-FFF2-40B4-BE49-F238E27FC236}">
                <a16:creationId xmlns:a16="http://schemas.microsoft.com/office/drawing/2014/main" id="{CF83BB25-B96B-43AB-8AD4-4ACB50D3DD5F}"/>
              </a:ext>
            </a:extLst>
          </p:cNvPr>
          <p:cNvSpPr/>
          <p:nvPr/>
        </p:nvSpPr>
        <p:spPr>
          <a:xfrm>
            <a:off x="610812" y="1196310"/>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1911785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C656A55B-BD60-B475-1FBE-AF6600E35130}"/>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AF04AAD1-1BE9-F3FD-5B3D-19F4FC1F81C8}"/>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IMDB</a:t>
            </a:r>
          </a:p>
        </p:txBody>
      </p:sp>
      <p:sp>
        <p:nvSpPr>
          <p:cNvPr id="18" name="Footer Placeholder 4">
            <a:extLst>
              <a:ext uri="{FF2B5EF4-FFF2-40B4-BE49-F238E27FC236}">
                <a16:creationId xmlns:a16="http://schemas.microsoft.com/office/drawing/2014/main" id="{34B86BCC-595B-4BEB-8C9F-202134B59CCB}"/>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3" name="Slide Number Placeholder 2">
            <a:extLst>
              <a:ext uri="{FF2B5EF4-FFF2-40B4-BE49-F238E27FC236}">
                <a16:creationId xmlns:a16="http://schemas.microsoft.com/office/drawing/2014/main" id="{515CE530-3209-41DE-8D4B-AE3A1F212491}"/>
              </a:ext>
            </a:extLst>
          </p:cNvPr>
          <p:cNvSpPr>
            <a:spLocks noGrp="1"/>
          </p:cNvSpPr>
          <p:nvPr>
            <p:ph type="sldNum" sz="quarter" idx="12"/>
          </p:nvPr>
        </p:nvSpPr>
        <p:spPr/>
        <p:txBody>
          <a:bodyPr/>
          <a:lstStyle/>
          <a:p>
            <a:fld id="{8E06CFEE-053A-4A40-A88B-A288F0289482}" type="slidenum">
              <a:rPr lang="en-US" smtClean="0"/>
              <a:t>71</a:t>
            </a:fld>
            <a:endParaRPr lang="en-US"/>
          </a:p>
        </p:txBody>
      </p:sp>
      <p:sp>
        <p:nvSpPr>
          <p:cNvPr id="4" name="TextBox 3">
            <a:extLst>
              <a:ext uri="{FF2B5EF4-FFF2-40B4-BE49-F238E27FC236}">
                <a16:creationId xmlns:a16="http://schemas.microsoft.com/office/drawing/2014/main" id="{B9001350-B224-3448-96B8-EEB64758E16D}"/>
              </a:ext>
            </a:extLst>
          </p:cNvPr>
          <p:cNvSpPr txBox="1"/>
          <p:nvPr/>
        </p:nvSpPr>
        <p:spPr>
          <a:xfrm>
            <a:off x="5824603" y="1206809"/>
            <a:ext cx="5833523" cy="5078313"/>
          </a:xfrm>
          <a:prstGeom prst="rect">
            <a:avLst/>
          </a:prstGeom>
          <a:solidFill>
            <a:schemeClr val="accent5">
              <a:lumMod val="20000"/>
              <a:lumOff val="80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class </a:t>
            </a:r>
            <a:r>
              <a:rPr lang="en-US" dirty="0" err="1">
                <a:latin typeface="Courier New" panose="02070309020205020404" pitchFamily="49" charset="0"/>
                <a:cs typeface="Courier New" panose="02070309020205020404" pitchFamily="49" charset="0"/>
              </a:rPr>
              <a:t>IMDBModel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nn.Module</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def 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__(self, </a:t>
            </a:r>
            <a:r>
              <a:rPr lang="en-US" dirty="0" err="1">
                <a:latin typeface="Courier New" panose="02070309020205020404" pitchFamily="49" charset="0"/>
                <a:cs typeface="Courier New" panose="02070309020205020404" pitchFamily="49" charset="0"/>
              </a:rPr>
              <a:t>input_size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super(</a:t>
            </a:r>
            <a:r>
              <a:rPr lang="en-US" dirty="0" err="1">
                <a:latin typeface="Courier New" panose="02070309020205020404" pitchFamily="49" charset="0"/>
                <a:cs typeface="Courier New" panose="02070309020205020404" pitchFamily="49" charset="0"/>
              </a:rPr>
              <a:t>IMDBModel</a:t>
            </a:r>
            <a:r>
              <a:rPr lang="en-US" dirty="0">
                <a:latin typeface="Courier New" panose="02070309020205020404" pitchFamily="49" charset="0"/>
                <a:cs typeface="Courier New" panose="02070309020205020404" pitchFamily="49" charset="0"/>
              </a:rPr>
              <a:t>, self).__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p>
          <a:p>
            <a:r>
              <a:rPr lang="en-US" dirty="0">
                <a:latin typeface="Courier New" panose="02070309020205020404" pitchFamily="49" charset="0"/>
                <a:cs typeface="Courier New" panose="02070309020205020404" pitchFamily="49" charset="0"/>
              </a:rPr>
              <a:t>        self.dense1 = </a:t>
            </a:r>
            <a:r>
              <a:rPr lang="en-US" dirty="0" err="1">
                <a:latin typeface="Courier New" panose="02070309020205020404" pitchFamily="49" charset="0"/>
                <a:cs typeface="Courier New" panose="02070309020205020404" pitchFamily="49" charset="0"/>
              </a:rPr>
              <a:t>nn.Linear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input_size</a:t>
            </a:r>
            <a:r>
              <a:rPr lang="en-US" dirty="0">
                <a:latin typeface="Courier New" panose="02070309020205020404" pitchFamily="49" charset="0"/>
                <a:cs typeface="Courier New" panose="02070309020205020404" pitchFamily="49" charset="0"/>
              </a:rPr>
              <a:t>, 16)</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self.activation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nn.ReLU</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self.dense2 = </a:t>
            </a:r>
            <a:r>
              <a:rPr lang="en-US" dirty="0" err="1">
                <a:latin typeface="Courier New" panose="02070309020205020404" pitchFamily="49" charset="0"/>
                <a:cs typeface="Courier New" panose="02070309020205020404" pitchFamily="49" charset="0"/>
              </a:rPr>
              <a:t>nn.Linear</a:t>
            </a:r>
            <a:r>
              <a:rPr lang="en-US" dirty="0">
                <a:latin typeface="Courier New" panose="02070309020205020404" pitchFamily="49" charset="0"/>
                <a:cs typeface="Courier New" panose="02070309020205020404" pitchFamily="49" charset="0"/>
              </a:rPr>
              <a:t>(16, 16)</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self.output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nn.Linear</a:t>
            </a:r>
            <a:r>
              <a:rPr lang="en-US" dirty="0">
                <a:latin typeface="Courier New" panose="02070309020205020404" pitchFamily="49" charset="0"/>
                <a:cs typeface="Courier New" panose="02070309020205020404" pitchFamily="49" charset="0"/>
              </a:rPr>
              <a:t>(16, 1)</a:t>
            </a:r>
          </a:p>
          <a:p>
            <a:r>
              <a:rPr lang="en-US" dirty="0">
                <a:latin typeface="Courier New" panose="02070309020205020404" pitchFamily="49" charset="0"/>
                <a:cs typeface="Courier New" panose="02070309020205020404" pitchFamily="49" charset="0"/>
              </a:rPr>
              <a:t>    def forward(self, x):</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 x</a:t>
            </a:r>
          </a:p>
          <a:p>
            <a:r>
              <a:rPr lang="en-US" dirty="0">
                <a:latin typeface="Courier New" panose="02070309020205020404" pitchFamily="49" charset="0"/>
                <a:cs typeface="Courier New" panose="02070309020205020404" pitchFamily="49" charset="0"/>
              </a:rPr>
              <a:t>        for _map in [self.dense1,</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self.activation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self.dense2,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self.activation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self.output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 _map(</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torch.flatten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C00788F3-2EC5-B605-9C90-743A331DB982}"/>
              </a:ext>
            </a:extLst>
          </p:cNvPr>
          <p:cNvSpPr txBox="1"/>
          <p:nvPr/>
        </p:nvSpPr>
        <p:spPr>
          <a:xfrm>
            <a:off x="1442114" y="2341075"/>
            <a:ext cx="3697163" cy="340963"/>
          </a:xfrm>
          <a:prstGeom prst="rect">
            <a:avLst/>
          </a:prstGeom>
          <a:noFill/>
        </p:spPr>
        <p:txBody>
          <a:bodyPr wrap="square" rtlCol="0">
            <a:spAutoFit/>
          </a:bodyPr>
          <a:lstStyle/>
          <a:p>
            <a:r>
              <a:rPr lang="en-US" sz="1600" dirty="0">
                <a:latin typeface="Acherus Grotesque" panose="02000505000000020004" pitchFamily="50" charset="0"/>
              </a:rPr>
              <a:t>First layer: </a:t>
            </a:r>
            <a:r>
              <a:rPr lang="en-US" sz="1600" dirty="0" err="1">
                <a:latin typeface="Acherus Grotesque" panose="02000505000000020004" pitchFamily="50" charset="0"/>
              </a:rPr>
              <a:t>input_size</a:t>
            </a:r>
            <a:r>
              <a:rPr lang="en-US" sz="1600" dirty="0">
                <a:latin typeface="Acherus Grotesque" panose="02000505000000020004" pitchFamily="50" charset="0"/>
              </a:rPr>
              <a:t> -&gt; 16 neurons</a:t>
            </a:r>
          </a:p>
        </p:txBody>
      </p:sp>
      <p:cxnSp>
        <p:nvCxnSpPr>
          <p:cNvPr id="5" name="Straight Arrow Connector 4">
            <a:extLst>
              <a:ext uri="{FF2B5EF4-FFF2-40B4-BE49-F238E27FC236}">
                <a16:creationId xmlns:a16="http://schemas.microsoft.com/office/drawing/2014/main" id="{FB62E228-CDB2-7363-22FF-DA1686B29532}"/>
              </a:ext>
            </a:extLst>
          </p:cNvPr>
          <p:cNvCxnSpPr>
            <a:cxnSpLocks/>
          </p:cNvCxnSpPr>
          <p:nvPr/>
        </p:nvCxnSpPr>
        <p:spPr>
          <a:xfrm flipH="1" flipV="1">
            <a:off x="5202886" y="2535055"/>
            <a:ext cx="677052" cy="1469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13EF170-E6A6-45BC-EEF7-356774D420E0}"/>
              </a:ext>
            </a:extLst>
          </p:cNvPr>
          <p:cNvSpPr txBox="1"/>
          <p:nvPr/>
        </p:nvSpPr>
        <p:spPr>
          <a:xfrm>
            <a:off x="1628646" y="2782787"/>
            <a:ext cx="2734996" cy="338554"/>
          </a:xfrm>
          <a:prstGeom prst="rect">
            <a:avLst/>
          </a:prstGeom>
          <a:noFill/>
        </p:spPr>
        <p:txBody>
          <a:bodyPr wrap="square" rtlCol="0">
            <a:spAutoFit/>
          </a:bodyPr>
          <a:lstStyle/>
          <a:p>
            <a:r>
              <a:rPr lang="en-US" sz="1600" dirty="0" err="1">
                <a:latin typeface="Acherus Grotesque" panose="02000505000000020004" pitchFamily="50" charset="0"/>
              </a:rPr>
              <a:t>Relu</a:t>
            </a:r>
            <a:r>
              <a:rPr lang="en-US" sz="1600" dirty="0">
                <a:latin typeface="Acherus Grotesque" panose="02000505000000020004" pitchFamily="50" charset="0"/>
              </a:rPr>
              <a:t> activation function </a:t>
            </a:r>
          </a:p>
        </p:txBody>
      </p:sp>
      <p:cxnSp>
        <p:nvCxnSpPr>
          <p:cNvPr id="8" name="Straight Arrow Connector 7">
            <a:extLst>
              <a:ext uri="{FF2B5EF4-FFF2-40B4-BE49-F238E27FC236}">
                <a16:creationId xmlns:a16="http://schemas.microsoft.com/office/drawing/2014/main" id="{83BBEEF4-D074-03A8-68B8-77DB12204BF8}"/>
              </a:ext>
            </a:extLst>
          </p:cNvPr>
          <p:cNvCxnSpPr>
            <a:cxnSpLocks/>
          </p:cNvCxnSpPr>
          <p:nvPr/>
        </p:nvCxnSpPr>
        <p:spPr>
          <a:xfrm flipH="1">
            <a:off x="4231037" y="2954972"/>
            <a:ext cx="1510467" cy="20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6024DBB-35A7-33E5-31C0-4E53034D0211}"/>
              </a:ext>
            </a:extLst>
          </p:cNvPr>
          <p:cNvSpPr txBox="1"/>
          <p:nvPr/>
        </p:nvSpPr>
        <p:spPr>
          <a:xfrm>
            <a:off x="941942" y="3068237"/>
            <a:ext cx="4112859" cy="338554"/>
          </a:xfrm>
          <a:prstGeom prst="rect">
            <a:avLst/>
          </a:prstGeom>
          <a:noFill/>
        </p:spPr>
        <p:txBody>
          <a:bodyPr wrap="square" rtlCol="0">
            <a:spAutoFit/>
          </a:bodyPr>
          <a:lstStyle/>
          <a:p>
            <a:r>
              <a:rPr lang="en-US" sz="1600" dirty="0">
                <a:latin typeface="Acherus Grotesque" panose="02000505000000020004" pitchFamily="50" charset="0"/>
              </a:rPr>
              <a:t>Second</a:t>
            </a:r>
            <a:r>
              <a:rPr lang="ko-KR" altLang="en-US" sz="1600" dirty="0">
                <a:latin typeface="Acherus Grotesque" panose="02000505000000020004" pitchFamily="50" charset="0"/>
              </a:rPr>
              <a:t> </a:t>
            </a:r>
            <a:r>
              <a:rPr lang="en-US" sz="1600" dirty="0">
                <a:latin typeface="Acherus Grotesque" panose="02000505000000020004" pitchFamily="50" charset="0"/>
              </a:rPr>
              <a:t>layer: 16 neurons  -&gt; 16 neurons</a:t>
            </a:r>
          </a:p>
        </p:txBody>
      </p:sp>
      <p:cxnSp>
        <p:nvCxnSpPr>
          <p:cNvPr id="13" name="Straight Arrow Connector 12">
            <a:extLst>
              <a:ext uri="{FF2B5EF4-FFF2-40B4-BE49-F238E27FC236}">
                <a16:creationId xmlns:a16="http://schemas.microsoft.com/office/drawing/2014/main" id="{17125BA4-2078-6138-873B-A9021180B124}"/>
              </a:ext>
            </a:extLst>
          </p:cNvPr>
          <p:cNvCxnSpPr>
            <a:cxnSpLocks/>
          </p:cNvCxnSpPr>
          <p:nvPr/>
        </p:nvCxnSpPr>
        <p:spPr>
          <a:xfrm flipH="1">
            <a:off x="5054801" y="3238475"/>
            <a:ext cx="70324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8E510D5-7979-A157-7D80-60D004E325CE}"/>
              </a:ext>
            </a:extLst>
          </p:cNvPr>
          <p:cNvSpPr txBox="1"/>
          <p:nvPr/>
        </p:nvSpPr>
        <p:spPr>
          <a:xfrm>
            <a:off x="1040411" y="3382118"/>
            <a:ext cx="4112859" cy="338554"/>
          </a:xfrm>
          <a:prstGeom prst="rect">
            <a:avLst/>
          </a:prstGeom>
          <a:noFill/>
        </p:spPr>
        <p:txBody>
          <a:bodyPr wrap="square" rtlCol="0">
            <a:spAutoFit/>
          </a:bodyPr>
          <a:lstStyle/>
          <a:p>
            <a:r>
              <a:rPr lang="en-US" sz="1600" dirty="0">
                <a:latin typeface="Acherus Grotesque" panose="02000505000000020004" pitchFamily="50" charset="0"/>
              </a:rPr>
              <a:t>Output</a:t>
            </a:r>
            <a:r>
              <a:rPr lang="ko-KR" altLang="en-US" sz="1600" dirty="0">
                <a:latin typeface="Acherus Grotesque" panose="02000505000000020004" pitchFamily="50" charset="0"/>
              </a:rPr>
              <a:t> </a:t>
            </a:r>
            <a:r>
              <a:rPr lang="en-US" sz="1600" dirty="0">
                <a:latin typeface="Acherus Grotesque" panose="02000505000000020004" pitchFamily="50" charset="0"/>
              </a:rPr>
              <a:t>layer: 16 neurons  -&gt; 1 neuron</a:t>
            </a:r>
          </a:p>
        </p:txBody>
      </p:sp>
      <p:cxnSp>
        <p:nvCxnSpPr>
          <p:cNvPr id="16" name="Straight Arrow Connector 15">
            <a:extLst>
              <a:ext uri="{FF2B5EF4-FFF2-40B4-BE49-F238E27FC236}">
                <a16:creationId xmlns:a16="http://schemas.microsoft.com/office/drawing/2014/main" id="{21A1EAD7-1155-A62D-FF8C-0C7446E62167}"/>
              </a:ext>
            </a:extLst>
          </p:cNvPr>
          <p:cNvCxnSpPr>
            <a:cxnSpLocks/>
          </p:cNvCxnSpPr>
          <p:nvPr/>
        </p:nvCxnSpPr>
        <p:spPr>
          <a:xfrm flipH="1">
            <a:off x="5058433" y="3551395"/>
            <a:ext cx="70324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C9EDA2-7FDC-8578-3EDD-78A42E903526}"/>
              </a:ext>
            </a:extLst>
          </p:cNvPr>
          <p:cNvSpPr txBox="1"/>
          <p:nvPr/>
        </p:nvSpPr>
        <p:spPr>
          <a:xfrm>
            <a:off x="1711745" y="3647390"/>
            <a:ext cx="3697163" cy="340963"/>
          </a:xfrm>
          <a:prstGeom prst="rect">
            <a:avLst/>
          </a:prstGeom>
          <a:noFill/>
        </p:spPr>
        <p:txBody>
          <a:bodyPr wrap="square" rtlCol="0">
            <a:spAutoFit/>
          </a:bodyPr>
          <a:lstStyle/>
          <a:p>
            <a:r>
              <a:rPr lang="en-US" sz="1600">
                <a:latin typeface="Acherus Grotesque" panose="02000505000000020004" pitchFamily="50" charset="0"/>
              </a:rPr>
              <a:t>Start with input data</a:t>
            </a:r>
          </a:p>
        </p:txBody>
      </p:sp>
      <p:cxnSp>
        <p:nvCxnSpPr>
          <p:cNvPr id="19" name="Straight Arrow Connector 18">
            <a:extLst>
              <a:ext uri="{FF2B5EF4-FFF2-40B4-BE49-F238E27FC236}">
                <a16:creationId xmlns:a16="http://schemas.microsoft.com/office/drawing/2014/main" id="{342D4194-6C62-4AAD-A294-98762CB4951E}"/>
              </a:ext>
            </a:extLst>
          </p:cNvPr>
          <p:cNvCxnSpPr>
            <a:cxnSpLocks/>
          </p:cNvCxnSpPr>
          <p:nvPr/>
        </p:nvCxnSpPr>
        <p:spPr>
          <a:xfrm flipH="1">
            <a:off x="4060555" y="3846285"/>
            <a:ext cx="22846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6B30E4-FF07-9820-0EF5-58D3726790D5}"/>
              </a:ext>
            </a:extLst>
          </p:cNvPr>
          <p:cNvSpPr txBox="1"/>
          <p:nvPr/>
        </p:nvSpPr>
        <p:spPr>
          <a:xfrm>
            <a:off x="1711744" y="5715735"/>
            <a:ext cx="3249929" cy="584775"/>
          </a:xfrm>
          <a:prstGeom prst="rect">
            <a:avLst/>
          </a:prstGeom>
          <a:noFill/>
        </p:spPr>
        <p:txBody>
          <a:bodyPr wrap="none" rtlCol="0">
            <a:spAutoFit/>
          </a:bodyPr>
          <a:lstStyle/>
          <a:p>
            <a:r>
              <a:rPr lang="en-US" sz="1600" dirty="0">
                <a:latin typeface="Acherus Grotesque" panose="02000505000000020004" pitchFamily="50" charset="0"/>
              </a:rPr>
              <a:t>Flatten the output to be </a:t>
            </a:r>
          </a:p>
          <a:p>
            <a:r>
              <a:rPr lang="en-US" sz="1600" dirty="0">
                <a:latin typeface="Acherus Grotesque" panose="02000505000000020004" pitchFamily="50" charset="0"/>
              </a:rPr>
              <a:t>compatible with loss functions</a:t>
            </a:r>
          </a:p>
        </p:txBody>
      </p:sp>
      <p:cxnSp>
        <p:nvCxnSpPr>
          <p:cNvPr id="22" name="Straight Arrow Connector 21">
            <a:extLst>
              <a:ext uri="{FF2B5EF4-FFF2-40B4-BE49-F238E27FC236}">
                <a16:creationId xmlns:a16="http://schemas.microsoft.com/office/drawing/2014/main" id="{CB5F4B62-323F-78F0-B4B1-335DA9F971F1}"/>
              </a:ext>
            </a:extLst>
          </p:cNvPr>
          <p:cNvCxnSpPr>
            <a:cxnSpLocks/>
          </p:cNvCxnSpPr>
          <p:nvPr/>
        </p:nvCxnSpPr>
        <p:spPr>
          <a:xfrm flipH="1">
            <a:off x="4961673" y="6058765"/>
            <a:ext cx="8322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0CF44D77-ECA0-B162-1035-F5EB3BC24BEA}"/>
              </a:ext>
            </a:extLst>
          </p:cNvPr>
          <p:cNvSpPr/>
          <p:nvPr/>
        </p:nvSpPr>
        <p:spPr>
          <a:xfrm>
            <a:off x="5230868" y="4450640"/>
            <a:ext cx="510636" cy="152069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C8A6AF2A-62D2-8B2C-66F0-8C9E0FEAAEA6}"/>
              </a:ext>
            </a:extLst>
          </p:cNvPr>
          <p:cNvSpPr txBox="1"/>
          <p:nvPr/>
        </p:nvSpPr>
        <p:spPr>
          <a:xfrm>
            <a:off x="1507925" y="4926055"/>
            <a:ext cx="3333028" cy="584775"/>
          </a:xfrm>
          <a:prstGeom prst="rect">
            <a:avLst/>
          </a:prstGeom>
          <a:noFill/>
        </p:spPr>
        <p:txBody>
          <a:bodyPr wrap="none" rtlCol="0">
            <a:spAutoFit/>
          </a:bodyPr>
          <a:lstStyle/>
          <a:p>
            <a:r>
              <a:rPr lang="en-US" sz="1600" dirty="0">
                <a:latin typeface="Acherus Grotesque" panose="02000505000000020004" pitchFamily="50" charset="0"/>
              </a:rPr>
              <a:t>sequentially applies the layers </a:t>
            </a:r>
          </a:p>
          <a:p>
            <a:r>
              <a:rPr lang="en-US" sz="1600" dirty="0">
                <a:latin typeface="Acherus Grotesque" panose="02000505000000020004" pitchFamily="50" charset="0"/>
              </a:rPr>
              <a:t>and activations to the input </a:t>
            </a:r>
            <a:r>
              <a:rPr lang="en-US" sz="1600" dirty="0" err="1">
                <a:latin typeface="Acherus Grotesque" panose="02000505000000020004" pitchFamily="50" charset="0"/>
              </a:rPr>
              <a:t>val</a:t>
            </a:r>
            <a:r>
              <a:rPr lang="en-US" sz="1600" dirty="0">
                <a:latin typeface="Acherus Grotesque" panose="02000505000000020004" pitchFamily="50" charset="0"/>
              </a:rPr>
              <a:t> </a:t>
            </a:r>
          </a:p>
        </p:txBody>
      </p:sp>
      <p:sp>
        <p:nvSpPr>
          <p:cNvPr id="20" name="Rectangle 19">
            <a:extLst>
              <a:ext uri="{FF2B5EF4-FFF2-40B4-BE49-F238E27FC236}">
                <a16:creationId xmlns:a16="http://schemas.microsoft.com/office/drawing/2014/main" id="{2E567928-291D-4064-B95C-5EFAA3448EFE}"/>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35375755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277A303-4669-6158-47B5-441A1C4E2790}"/>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DAF91180-D67F-B6CA-B7F3-599679D49ADE}"/>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IMDB</a:t>
            </a:r>
          </a:p>
        </p:txBody>
      </p:sp>
      <p:sp>
        <p:nvSpPr>
          <p:cNvPr id="9" name="Footer Placeholder 4">
            <a:extLst>
              <a:ext uri="{FF2B5EF4-FFF2-40B4-BE49-F238E27FC236}">
                <a16:creationId xmlns:a16="http://schemas.microsoft.com/office/drawing/2014/main" id="{A95164B5-AEF0-40DD-9E37-E92AB53B03FC}"/>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5" name="Slide Number Placeholder 4">
            <a:extLst>
              <a:ext uri="{FF2B5EF4-FFF2-40B4-BE49-F238E27FC236}">
                <a16:creationId xmlns:a16="http://schemas.microsoft.com/office/drawing/2014/main" id="{1DE3B069-5B1B-4E97-8FD1-D3ED31E39857}"/>
              </a:ext>
            </a:extLst>
          </p:cNvPr>
          <p:cNvSpPr>
            <a:spLocks noGrp="1"/>
          </p:cNvSpPr>
          <p:nvPr>
            <p:ph type="sldNum" sz="quarter" idx="12"/>
          </p:nvPr>
        </p:nvSpPr>
        <p:spPr/>
        <p:txBody>
          <a:bodyPr/>
          <a:lstStyle/>
          <a:p>
            <a:fld id="{8E06CFEE-053A-4A40-A88B-A288F0289482}" type="slidenum">
              <a:rPr lang="en-US" smtClean="0"/>
              <a:t>72</a:t>
            </a:fld>
            <a:endParaRPr lang="en-US"/>
          </a:p>
        </p:txBody>
      </p:sp>
      <p:sp>
        <p:nvSpPr>
          <p:cNvPr id="4" name="TextBox 3">
            <a:extLst>
              <a:ext uri="{FF2B5EF4-FFF2-40B4-BE49-F238E27FC236}">
                <a16:creationId xmlns:a16="http://schemas.microsoft.com/office/drawing/2014/main" id="{6B0E8918-38A4-C424-3E5A-479624A4501F}"/>
              </a:ext>
            </a:extLst>
          </p:cNvPr>
          <p:cNvSpPr txBox="1"/>
          <p:nvPr/>
        </p:nvSpPr>
        <p:spPr>
          <a:xfrm>
            <a:off x="4131589" y="2279273"/>
            <a:ext cx="7340558" cy="2031325"/>
          </a:xfrm>
          <a:prstGeom prst="rect">
            <a:avLst/>
          </a:prstGeom>
          <a:solidFill>
            <a:schemeClr val="accent5">
              <a:lumMod val="20000"/>
              <a:lumOff val="80000"/>
            </a:schemeClr>
          </a:solidFill>
        </p:spPr>
        <p:txBody>
          <a:bodyPr wrap="square" rtlCol="0">
            <a:spAutoFit/>
          </a:bodyPr>
          <a:lstStyle/>
          <a:p>
            <a:r>
              <a:rPr lang="en-US" dirty="0" err="1">
                <a:latin typeface="Courier New" panose="02070309020205020404" pitchFamily="49" charset="0"/>
                <a:cs typeface="Courier New" panose="02070309020205020404" pitchFamily="49" charset="0"/>
              </a:rPr>
              <a:t>imdb_model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IMDBModel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imdb_test.tensors</a:t>
            </a:r>
            <a:r>
              <a:rPr lang="en-US" dirty="0">
                <a:latin typeface="Courier New" panose="02070309020205020404" pitchFamily="49" charset="0"/>
                <a:cs typeface="Courier New" panose="02070309020205020404" pitchFamily="49" charset="0"/>
              </a:rPr>
              <a:t>[0].size()[1])</a:t>
            </a:r>
          </a:p>
          <a:p>
            <a:r>
              <a:rPr lang="en-US" dirty="0">
                <a:latin typeface="Courier New" panose="02070309020205020404" pitchFamily="49" charset="0"/>
                <a:cs typeface="Courier New" panose="02070309020205020404" pitchFamily="49" charset="0"/>
              </a:rPr>
              <a:t>summary(</a:t>
            </a:r>
            <a:r>
              <a:rPr lang="en-US" dirty="0" err="1">
                <a:latin typeface="Courier New" panose="02070309020205020404" pitchFamily="49" charset="0"/>
                <a:cs typeface="Courier New" panose="02070309020205020404" pitchFamily="49" charset="0"/>
              </a:rPr>
              <a:t>imdb_model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input_size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imdb_test.tensors</a:t>
            </a:r>
            <a:r>
              <a:rPr lang="en-US" dirty="0">
                <a:latin typeface="Courier New" panose="02070309020205020404" pitchFamily="49" charset="0"/>
                <a:cs typeface="Courier New" panose="02070309020205020404" pitchFamily="49" charset="0"/>
              </a:rPr>
              <a:t>[0].size(),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col_names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input_size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output_size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num_params</a:t>
            </a:r>
            <a:r>
              <a:rPr lang="en-US" dirty="0">
                <a:latin typeface="Courier New" panose="02070309020205020404" pitchFamily="49" charset="0"/>
                <a:cs typeface="Courier New" panose="02070309020205020404" pitchFamily="49" charset="0"/>
              </a:rPr>
              <a:t>'])</a:t>
            </a:r>
          </a:p>
        </p:txBody>
      </p:sp>
      <p:pic>
        <p:nvPicPr>
          <p:cNvPr id="2" name="Picture 1">
            <a:extLst>
              <a:ext uri="{FF2B5EF4-FFF2-40B4-BE49-F238E27FC236}">
                <a16:creationId xmlns:a16="http://schemas.microsoft.com/office/drawing/2014/main" id="{71DA17EB-3BEA-A849-4D6F-31DDEF65D5C3}"/>
              </a:ext>
            </a:extLst>
          </p:cNvPr>
          <p:cNvPicPr>
            <a:picLocks noChangeAspect="1"/>
          </p:cNvPicPr>
          <p:nvPr/>
        </p:nvPicPr>
        <p:blipFill>
          <a:blip r:embed="rId3"/>
          <a:stretch>
            <a:fillRect/>
          </a:stretch>
        </p:blipFill>
        <p:spPr>
          <a:xfrm>
            <a:off x="1862559" y="4274535"/>
            <a:ext cx="6400800" cy="2437413"/>
          </a:xfrm>
          <a:prstGeom prst="rect">
            <a:avLst/>
          </a:prstGeom>
        </p:spPr>
      </p:pic>
      <p:sp>
        <p:nvSpPr>
          <p:cNvPr id="3" name="TextBox 2">
            <a:extLst>
              <a:ext uri="{FF2B5EF4-FFF2-40B4-BE49-F238E27FC236}">
                <a16:creationId xmlns:a16="http://schemas.microsoft.com/office/drawing/2014/main" id="{8A0D5758-CCA6-C435-0B10-E000E21E221A}"/>
              </a:ext>
            </a:extLst>
          </p:cNvPr>
          <p:cNvSpPr txBox="1"/>
          <p:nvPr/>
        </p:nvSpPr>
        <p:spPr>
          <a:xfrm>
            <a:off x="856598" y="2285786"/>
            <a:ext cx="2958566" cy="830997"/>
          </a:xfrm>
          <a:prstGeom prst="rect">
            <a:avLst/>
          </a:prstGeom>
          <a:noFill/>
        </p:spPr>
        <p:txBody>
          <a:bodyPr wrap="square" rtlCol="0">
            <a:spAutoFit/>
          </a:bodyPr>
          <a:lstStyle/>
          <a:p>
            <a:r>
              <a:rPr lang="en-US" sz="1600" b="0" i="0" u="none" strike="noStrike" dirty="0">
                <a:effectLst/>
                <a:latin typeface="Acherus Grotesque" panose="02000505000000020004" pitchFamily="50" charset="0"/>
              </a:rPr>
              <a:t>Initialize the </a:t>
            </a:r>
            <a:r>
              <a:rPr lang="en-US" sz="1600" b="0" i="0" u="none" strike="noStrike" dirty="0" err="1">
                <a:effectLst/>
                <a:latin typeface="Acherus Grotesque" panose="02000505000000020004" pitchFamily="50" charset="0"/>
              </a:rPr>
              <a:t>IMDBModel</a:t>
            </a:r>
            <a:r>
              <a:rPr lang="en-US" sz="1600" b="0" i="0" u="none" strike="noStrike" dirty="0">
                <a:effectLst/>
                <a:latin typeface="Acherus Grotesque" panose="02000505000000020004" pitchFamily="50" charset="0"/>
              </a:rPr>
              <a:t> with the number of input features</a:t>
            </a:r>
            <a:endParaRPr lang="en-US" sz="1600" dirty="0">
              <a:latin typeface="Acherus Grotesque" panose="02000505000000020004" pitchFamily="50" charset="0"/>
            </a:endParaRPr>
          </a:p>
        </p:txBody>
      </p:sp>
      <p:cxnSp>
        <p:nvCxnSpPr>
          <p:cNvPr id="6" name="Straight Arrow Connector 5">
            <a:extLst>
              <a:ext uri="{FF2B5EF4-FFF2-40B4-BE49-F238E27FC236}">
                <a16:creationId xmlns:a16="http://schemas.microsoft.com/office/drawing/2014/main" id="{93A4F912-ED69-D0AD-C1E5-888FD398A30E}"/>
              </a:ext>
            </a:extLst>
          </p:cNvPr>
          <p:cNvCxnSpPr>
            <a:cxnSpLocks/>
          </p:cNvCxnSpPr>
          <p:nvPr/>
        </p:nvCxnSpPr>
        <p:spPr>
          <a:xfrm flipH="1">
            <a:off x="3746587" y="2523434"/>
            <a:ext cx="3850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BE3370E-BFCC-766E-824C-BCD79E116765}"/>
              </a:ext>
            </a:extLst>
          </p:cNvPr>
          <p:cNvSpPr txBox="1"/>
          <p:nvPr/>
        </p:nvSpPr>
        <p:spPr>
          <a:xfrm>
            <a:off x="856598" y="3072780"/>
            <a:ext cx="2822952" cy="584775"/>
          </a:xfrm>
          <a:prstGeom prst="rect">
            <a:avLst/>
          </a:prstGeom>
          <a:noFill/>
        </p:spPr>
        <p:txBody>
          <a:bodyPr wrap="none" rtlCol="0">
            <a:spAutoFit/>
          </a:bodyPr>
          <a:lstStyle/>
          <a:p>
            <a:r>
              <a:rPr lang="en-US" sz="1600">
                <a:latin typeface="Acherus Grotesque" panose="02000505000000020004" pitchFamily="50" charset="0"/>
              </a:rPr>
              <a:t>Provide the input tensor’s </a:t>
            </a:r>
          </a:p>
          <a:p>
            <a:r>
              <a:rPr lang="en-US" sz="1600">
                <a:latin typeface="Acherus Grotesque" panose="02000505000000020004" pitchFamily="50" charset="0"/>
              </a:rPr>
              <a:t>size for shape calculation</a:t>
            </a:r>
          </a:p>
        </p:txBody>
      </p:sp>
      <p:sp>
        <p:nvSpPr>
          <p:cNvPr id="8" name="Left Brace 7">
            <a:extLst>
              <a:ext uri="{FF2B5EF4-FFF2-40B4-BE49-F238E27FC236}">
                <a16:creationId xmlns:a16="http://schemas.microsoft.com/office/drawing/2014/main" id="{B4FE74D5-241C-1B64-A5D3-8E27CF1540A7}"/>
              </a:ext>
            </a:extLst>
          </p:cNvPr>
          <p:cNvSpPr/>
          <p:nvPr/>
        </p:nvSpPr>
        <p:spPr>
          <a:xfrm>
            <a:off x="3815164" y="2759479"/>
            <a:ext cx="316425" cy="121137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9276D8D8-ECEC-4BF2-9F2D-C0B174D7455B}"/>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925936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2E00442-DDB0-E249-306C-C50254E6110B}"/>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9C536FA4-7A05-B8FF-5444-53646B8A36EE}"/>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Exercise:  IMDB</a:t>
            </a:r>
          </a:p>
        </p:txBody>
      </p:sp>
      <p:sp>
        <p:nvSpPr>
          <p:cNvPr id="15" name="Footer Placeholder 4">
            <a:extLst>
              <a:ext uri="{FF2B5EF4-FFF2-40B4-BE49-F238E27FC236}">
                <a16:creationId xmlns:a16="http://schemas.microsoft.com/office/drawing/2014/main" id="{9FCEF0AB-FC5C-4B02-9F24-8BA0798A4E4B}"/>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2" name="Slide Number Placeholder 1">
            <a:extLst>
              <a:ext uri="{FF2B5EF4-FFF2-40B4-BE49-F238E27FC236}">
                <a16:creationId xmlns:a16="http://schemas.microsoft.com/office/drawing/2014/main" id="{A5988C3D-CBBE-4DD8-A7F5-86901009B78C}"/>
              </a:ext>
            </a:extLst>
          </p:cNvPr>
          <p:cNvSpPr>
            <a:spLocks noGrp="1"/>
          </p:cNvSpPr>
          <p:nvPr>
            <p:ph type="sldNum" sz="quarter" idx="12"/>
          </p:nvPr>
        </p:nvSpPr>
        <p:spPr/>
        <p:txBody>
          <a:bodyPr/>
          <a:lstStyle/>
          <a:p>
            <a:fld id="{8E06CFEE-053A-4A40-A88B-A288F0289482}" type="slidenum">
              <a:rPr lang="en-US" smtClean="0"/>
              <a:t>73</a:t>
            </a:fld>
            <a:endParaRPr lang="en-US"/>
          </a:p>
        </p:txBody>
      </p:sp>
      <p:sp>
        <p:nvSpPr>
          <p:cNvPr id="4" name="TextBox 3">
            <a:extLst>
              <a:ext uri="{FF2B5EF4-FFF2-40B4-BE49-F238E27FC236}">
                <a16:creationId xmlns:a16="http://schemas.microsoft.com/office/drawing/2014/main" id="{2AD5F88A-45D9-916A-4EB4-72F7604A24C0}"/>
              </a:ext>
            </a:extLst>
          </p:cNvPr>
          <p:cNvSpPr txBox="1"/>
          <p:nvPr/>
        </p:nvSpPr>
        <p:spPr>
          <a:xfrm>
            <a:off x="5373880" y="1755169"/>
            <a:ext cx="6794716" cy="4524315"/>
          </a:xfrm>
          <a:prstGeom prst="rect">
            <a:avLst/>
          </a:prstGeom>
          <a:solidFill>
            <a:schemeClr val="accent5">
              <a:lumMod val="20000"/>
              <a:lumOff val="80000"/>
            </a:schemeClr>
          </a:solidFill>
        </p:spPr>
        <p:txBody>
          <a:bodyPr wrap="square" rtlCol="0">
            <a:spAutoFit/>
          </a:bodyPr>
          <a:lstStyle/>
          <a:p>
            <a:r>
              <a:rPr lang="en-US" dirty="0" err="1">
                <a:latin typeface="Courier New" panose="02070309020205020404" pitchFamily="49" charset="0"/>
                <a:cs typeface="Courier New" panose="02070309020205020404" pitchFamily="49" charset="0"/>
              </a:rPr>
              <a:t>imdb_optimizer</a:t>
            </a:r>
            <a:r>
              <a:rPr lang="en-US" dirty="0">
                <a:latin typeface="Courier New" panose="02070309020205020404" pitchFamily="49" charset="0"/>
                <a:cs typeface="Courier New" panose="02070309020205020404" pitchFamily="49" charset="0"/>
              </a:rPr>
              <a:t> = RMSprop(</a:t>
            </a:r>
            <a:r>
              <a:rPr lang="en-US" dirty="0" err="1">
                <a:latin typeface="Courier New" panose="02070309020205020404" pitchFamily="49" charset="0"/>
                <a:cs typeface="Courier New" panose="02070309020205020404" pitchFamily="49" charset="0"/>
              </a:rPr>
              <a:t>imdb_model.parameters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lr</a:t>
            </a:r>
            <a:r>
              <a:rPr lang="en-US" dirty="0">
                <a:latin typeface="Courier New" panose="02070309020205020404" pitchFamily="49" charset="0"/>
                <a:cs typeface="Courier New" panose="02070309020205020404" pitchFamily="49" charset="0"/>
              </a:rPr>
              <a:t>=0.001)</a:t>
            </a:r>
          </a:p>
          <a:p>
            <a:r>
              <a:rPr lang="en-US" dirty="0" err="1">
                <a:latin typeface="Courier New" panose="02070309020205020404" pitchFamily="49" charset="0"/>
                <a:cs typeface="Courier New" panose="02070309020205020404" pitchFamily="49" charset="0"/>
              </a:rPr>
              <a:t>imdb_module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SimpleModule.binary_classification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imdb_model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optimizer=</a:t>
            </a:r>
            <a:r>
              <a:rPr lang="en-US" dirty="0" err="1">
                <a:latin typeface="Courier New" panose="02070309020205020404" pitchFamily="49" charset="0"/>
                <a:cs typeface="Courier New" panose="02070309020205020404" pitchFamily="49" charset="0"/>
              </a:rPr>
              <a:t>imdb_optimizer</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imdb_logger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CSVLogger</a:t>
            </a:r>
            <a:r>
              <a:rPr lang="en-US" dirty="0">
                <a:latin typeface="Courier New" panose="02070309020205020404" pitchFamily="49" charset="0"/>
                <a:cs typeface="Courier New" panose="02070309020205020404" pitchFamily="49" charset="0"/>
              </a:rPr>
              <a:t>('logs', name='IMDB')</a:t>
            </a:r>
          </a:p>
          <a:p>
            <a:r>
              <a:rPr lang="en-US" dirty="0" err="1">
                <a:latin typeface="Courier New" panose="02070309020205020404" pitchFamily="49" charset="0"/>
                <a:cs typeface="Courier New" panose="02070309020205020404" pitchFamily="49" charset="0"/>
              </a:rPr>
              <a:t>imdb_trainer</a:t>
            </a:r>
            <a:r>
              <a:rPr lang="en-US" dirty="0">
                <a:latin typeface="Courier New" panose="02070309020205020404" pitchFamily="49" charset="0"/>
                <a:cs typeface="Courier New" panose="02070309020205020404" pitchFamily="49" charset="0"/>
              </a:rPr>
              <a:t> = Trainer(deterministic=True,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max_epochs</a:t>
            </a:r>
            <a:r>
              <a:rPr lang="en-US" dirty="0">
                <a:latin typeface="Courier New" panose="02070309020205020404" pitchFamily="49" charset="0"/>
                <a:cs typeface="Courier New" panose="02070309020205020404" pitchFamily="49" charset="0"/>
              </a:rPr>
              <a:t>=30,</a:t>
            </a:r>
          </a:p>
          <a:p>
            <a:r>
              <a:rPr lang="en-US" dirty="0">
                <a:latin typeface="Courier New" panose="02070309020205020404" pitchFamily="49" charset="0"/>
                <a:cs typeface="Courier New" panose="02070309020205020404" pitchFamily="49" charset="0"/>
              </a:rPr>
              <a:t>                       logger=</a:t>
            </a:r>
            <a:r>
              <a:rPr lang="en-US" dirty="0" err="1">
                <a:latin typeface="Courier New" panose="02070309020205020404" pitchFamily="49" charset="0"/>
                <a:cs typeface="Courier New" panose="02070309020205020404" pitchFamily="49" charset="0"/>
              </a:rPr>
              <a:t>imdb_logger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enable_progress_bar</a:t>
            </a:r>
            <a:r>
              <a:rPr lang="en-US" dirty="0">
                <a:latin typeface="Courier New" panose="02070309020205020404" pitchFamily="49" charset="0"/>
                <a:cs typeface="Courier New" panose="02070309020205020404" pitchFamily="49" charset="0"/>
              </a:rPr>
              <a:t>=False,</a:t>
            </a:r>
          </a:p>
          <a:p>
            <a:r>
              <a:rPr lang="en-US" dirty="0">
                <a:latin typeface="Courier New" panose="02070309020205020404" pitchFamily="49" charset="0"/>
                <a:cs typeface="Courier New" panose="02070309020205020404" pitchFamily="49" charset="0"/>
              </a:rPr>
              <a:t>                       callbacks=[</a:t>
            </a:r>
            <a:r>
              <a:rPr lang="en-US" dirty="0" err="1">
                <a:latin typeface="Courier New" panose="02070309020205020404" pitchFamily="49" charset="0"/>
                <a:cs typeface="Courier New" panose="02070309020205020404" pitchFamily="49" charset="0"/>
              </a:rPr>
              <a:t>ErrorTracker</a:t>
            </a:r>
            <a:r>
              <a:rPr lang="en-US" dirty="0">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B39D59F6-01DF-2157-24F0-4A36C6A49783}"/>
              </a:ext>
            </a:extLst>
          </p:cNvPr>
          <p:cNvSpPr txBox="1"/>
          <p:nvPr/>
        </p:nvSpPr>
        <p:spPr>
          <a:xfrm>
            <a:off x="2083443" y="1579436"/>
            <a:ext cx="3121179" cy="584775"/>
          </a:xfrm>
          <a:prstGeom prst="rect">
            <a:avLst/>
          </a:prstGeom>
          <a:noFill/>
        </p:spPr>
        <p:txBody>
          <a:bodyPr wrap="square">
            <a:spAutoFit/>
          </a:bodyPr>
          <a:lstStyle/>
          <a:p>
            <a:r>
              <a:rPr lang="en-US" sz="1600" dirty="0">
                <a:latin typeface="Acherus Grotesque" panose="02000505000000020004" pitchFamily="50" charset="0"/>
              </a:rPr>
              <a:t>Initialize RMSprop optimizer with learning rate 0.001 </a:t>
            </a:r>
          </a:p>
        </p:txBody>
      </p:sp>
      <p:cxnSp>
        <p:nvCxnSpPr>
          <p:cNvPr id="11" name="Straight Arrow Connector 10">
            <a:extLst>
              <a:ext uri="{FF2B5EF4-FFF2-40B4-BE49-F238E27FC236}">
                <a16:creationId xmlns:a16="http://schemas.microsoft.com/office/drawing/2014/main" id="{76B34E1A-DBD8-23C3-0984-5EC997B8F340}"/>
              </a:ext>
            </a:extLst>
          </p:cNvPr>
          <p:cNvCxnSpPr>
            <a:cxnSpLocks/>
          </p:cNvCxnSpPr>
          <p:nvPr/>
        </p:nvCxnSpPr>
        <p:spPr>
          <a:xfrm flipH="1">
            <a:off x="5154306" y="1948117"/>
            <a:ext cx="23935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22C292-E2BC-05B4-E78D-EB62BF802D70}"/>
              </a:ext>
            </a:extLst>
          </p:cNvPr>
          <p:cNvSpPr txBox="1"/>
          <p:nvPr/>
        </p:nvSpPr>
        <p:spPr>
          <a:xfrm>
            <a:off x="267037" y="2161008"/>
            <a:ext cx="4886531" cy="1077218"/>
          </a:xfrm>
          <a:prstGeom prst="rect">
            <a:avLst/>
          </a:prstGeom>
          <a:noFill/>
        </p:spPr>
        <p:txBody>
          <a:bodyPr wrap="square" rtlCol="0">
            <a:spAutoFit/>
          </a:bodyPr>
          <a:lstStyle/>
          <a:p>
            <a:r>
              <a:rPr lang="en-US" altLang="ko-KR" sz="1600" dirty="0">
                <a:latin typeface="Acherus Grotesque" panose="02000505000000020004" pitchFamily="50" charset="0"/>
              </a:rPr>
              <a:t>I</a:t>
            </a:r>
            <a:r>
              <a:rPr lang="en-US" sz="1600" dirty="0">
                <a:latin typeface="Acherus Grotesque" panose="02000505000000020004" pitchFamily="50" charset="0"/>
              </a:rPr>
              <a:t>nitializes a binary classification module with </a:t>
            </a:r>
            <a:r>
              <a:rPr lang="en-US" sz="1600" dirty="0" err="1">
                <a:latin typeface="Acherus Grotesque" panose="02000505000000020004" pitchFamily="50" charset="0"/>
              </a:rPr>
              <a:t>imdb_model</a:t>
            </a:r>
            <a:r>
              <a:rPr lang="en-US" sz="1600" dirty="0">
                <a:latin typeface="Acherus Grotesque" panose="02000505000000020004" pitchFamily="50" charset="0"/>
              </a:rPr>
              <a:t> as the underlying model for training, </a:t>
            </a:r>
            <a:r>
              <a:rPr lang="en-US" sz="1600" dirty="0" err="1">
                <a:latin typeface="Acherus Grotesque" panose="02000505000000020004" pitchFamily="50" charset="0"/>
              </a:rPr>
              <a:t>Imdb_optimizer</a:t>
            </a:r>
            <a:r>
              <a:rPr lang="en-US" sz="1600" dirty="0">
                <a:latin typeface="Acherus Grotesque" panose="02000505000000020004" pitchFamily="50" charset="0"/>
              </a:rPr>
              <a:t> for training and evaluation</a:t>
            </a:r>
            <a:endParaRPr lang="en-US" dirty="0">
              <a:latin typeface="Acherus Grotesque" panose="02000505000000020004" pitchFamily="50" charset="0"/>
            </a:endParaRPr>
          </a:p>
        </p:txBody>
      </p:sp>
      <p:sp>
        <p:nvSpPr>
          <p:cNvPr id="14" name="Left Brace 13">
            <a:extLst>
              <a:ext uri="{FF2B5EF4-FFF2-40B4-BE49-F238E27FC236}">
                <a16:creationId xmlns:a16="http://schemas.microsoft.com/office/drawing/2014/main" id="{AD088FBE-977F-27CA-8BFD-E0F3C7C68A87}"/>
              </a:ext>
            </a:extLst>
          </p:cNvPr>
          <p:cNvSpPr/>
          <p:nvPr/>
        </p:nvSpPr>
        <p:spPr>
          <a:xfrm>
            <a:off x="5204622" y="2208133"/>
            <a:ext cx="189037" cy="54298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A38FFFA1-F45D-ECC0-A8E4-1078C28A8CA7}"/>
              </a:ext>
            </a:extLst>
          </p:cNvPr>
          <p:cNvSpPr txBox="1"/>
          <p:nvPr/>
        </p:nvSpPr>
        <p:spPr>
          <a:xfrm>
            <a:off x="393980" y="3466047"/>
            <a:ext cx="4235515" cy="584775"/>
          </a:xfrm>
          <a:prstGeom prst="rect">
            <a:avLst/>
          </a:prstGeom>
          <a:noFill/>
        </p:spPr>
        <p:txBody>
          <a:bodyPr wrap="square" rtlCol="0">
            <a:spAutoFit/>
          </a:bodyPr>
          <a:lstStyle/>
          <a:p>
            <a:r>
              <a:rPr lang="en-US" sz="1600" b="0" i="0" u="none" strike="noStrike" dirty="0">
                <a:effectLst/>
                <a:latin typeface="Acherus Grotesque" panose="02000505000000020004" pitchFamily="50" charset="0"/>
              </a:rPr>
              <a:t>Initialize a logger to save training logs in a CSV file</a:t>
            </a:r>
            <a:endParaRPr lang="en-US" sz="1600" dirty="0">
              <a:latin typeface="Acherus Grotesque" panose="02000505000000020004" pitchFamily="50" charset="0"/>
            </a:endParaRPr>
          </a:p>
        </p:txBody>
      </p:sp>
      <p:sp>
        <p:nvSpPr>
          <p:cNvPr id="19" name="TextBox 18">
            <a:extLst>
              <a:ext uri="{FF2B5EF4-FFF2-40B4-BE49-F238E27FC236}">
                <a16:creationId xmlns:a16="http://schemas.microsoft.com/office/drawing/2014/main" id="{9B105B9F-4C6E-6B1F-1554-B4DEEA531895}"/>
              </a:ext>
            </a:extLst>
          </p:cNvPr>
          <p:cNvSpPr txBox="1"/>
          <p:nvPr/>
        </p:nvSpPr>
        <p:spPr>
          <a:xfrm>
            <a:off x="393980" y="4159325"/>
            <a:ext cx="4937585" cy="584775"/>
          </a:xfrm>
          <a:prstGeom prst="rect">
            <a:avLst/>
          </a:prstGeom>
          <a:noFill/>
        </p:spPr>
        <p:txBody>
          <a:bodyPr wrap="square" rtlCol="0">
            <a:spAutoFit/>
          </a:bodyPr>
          <a:lstStyle/>
          <a:p>
            <a:r>
              <a:rPr lang="en-US" sz="1600" b="0" i="0" u="none" strike="noStrike" dirty="0">
                <a:effectLst/>
                <a:latin typeface="Acherus Grotesque" panose="02000505000000020004" pitchFamily="50" charset="0"/>
              </a:rPr>
              <a:t>Set up the trainer for 30 epochs with reproducibility</a:t>
            </a:r>
            <a:endParaRPr lang="en-US" sz="1600" dirty="0">
              <a:latin typeface="Acherus Grotesque" panose="02000505000000020004" pitchFamily="50" charset="0"/>
            </a:endParaRPr>
          </a:p>
        </p:txBody>
      </p:sp>
      <p:sp>
        <p:nvSpPr>
          <p:cNvPr id="20" name="Left Brace 19">
            <a:extLst>
              <a:ext uri="{FF2B5EF4-FFF2-40B4-BE49-F238E27FC236}">
                <a16:creationId xmlns:a16="http://schemas.microsoft.com/office/drawing/2014/main" id="{E03D1C41-3DB1-3CDA-B200-B2F42D6D7848}"/>
              </a:ext>
            </a:extLst>
          </p:cNvPr>
          <p:cNvSpPr/>
          <p:nvPr/>
        </p:nvSpPr>
        <p:spPr>
          <a:xfrm>
            <a:off x="5178725" y="4249923"/>
            <a:ext cx="189037" cy="47104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FB7A4829-1C37-9959-40D8-1782FE173F3E}"/>
              </a:ext>
            </a:extLst>
          </p:cNvPr>
          <p:cNvSpPr/>
          <p:nvPr/>
        </p:nvSpPr>
        <p:spPr>
          <a:xfrm>
            <a:off x="5142528" y="5542704"/>
            <a:ext cx="189037" cy="7367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158A3D9-713C-5D43-B3C1-C82A6BDDAED0}"/>
              </a:ext>
            </a:extLst>
          </p:cNvPr>
          <p:cNvSpPr txBox="1"/>
          <p:nvPr/>
        </p:nvSpPr>
        <p:spPr>
          <a:xfrm>
            <a:off x="532201" y="5686891"/>
            <a:ext cx="4000454" cy="584775"/>
          </a:xfrm>
          <a:prstGeom prst="rect">
            <a:avLst/>
          </a:prstGeom>
          <a:noFill/>
        </p:spPr>
        <p:txBody>
          <a:bodyPr wrap="none" rtlCol="0">
            <a:spAutoFit/>
          </a:bodyPr>
          <a:lstStyle/>
          <a:p>
            <a:r>
              <a:rPr lang="en-US" sz="1600" b="0" i="0" u="none" strike="noStrike" dirty="0">
                <a:effectLst/>
                <a:latin typeface="Acherus Grotesque" panose="02000505000000020004" pitchFamily="50" charset="0"/>
              </a:rPr>
              <a:t>Use CSV logging, disable progress bar</a:t>
            </a:r>
          </a:p>
          <a:p>
            <a:r>
              <a:rPr lang="en-US" sz="1600" b="0" i="0" u="none" strike="noStrike" dirty="0">
                <a:effectLst/>
                <a:latin typeface="Acherus Grotesque" panose="02000505000000020004" pitchFamily="50" charset="0"/>
              </a:rPr>
              <a:t>Track errors during training</a:t>
            </a:r>
            <a:endParaRPr lang="en-US" sz="1600" dirty="0">
              <a:latin typeface="Acherus Grotesque" panose="02000505000000020004" pitchFamily="50" charset="0"/>
            </a:endParaRPr>
          </a:p>
        </p:txBody>
      </p:sp>
      <p:cxnSp>
        <p:nvCxnSpPr>
          <p:cNvPr id="24" name="Straight Arrow Connector 23">
            <a:extLst>
              <a:ext uri="{FF2B5EF4-FFF2-40B4-BE49-F238E27FC236}">
                <a16:creationId xmlns:a16="http://schemas.microsoft.com/office/drawing/2014/main" id="{3D32A080-C2F5-3D85-E374-8B76C66C99C1}"/>
              </a:ext>
            </a:extLst>
          </p:cNvPr>
          <p:cNvCxnSpPr>
            <a:cxnSpLocks/>
            <a:endCxn id="18" idx="3"/>
          </p:cNvCxnSpPr>
          <p:nvPr/>
        </p:nvCxnSpPr>
        <p:spPr>
          <a:xfrm flipH="1" flipV="1">
            <a:off x="4629495" y="3758435"/>
            <a:ext cx="764164" cy="4008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76CA074-8425-47C4-AFB8-1191C16035AC}"/>
              </a:ext>
            </a:extLst>
          </p:cNvPr>
          <p:cNvSpPr/>
          <p:nvPr/>
        </p:nvSpPr>
        <p:spPr>
          <a:xfrm>
            <a:off x="505331" y="1011505"/>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297827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CDA9349-929C-AA5D-2C9D-3A574B73467C}"/>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C2CEBB8D-2D9B-D668-4756-95DF120DAC3E}"/>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dirty="0">
                <a:solidFill>
                  <a:schemeClr val="tx1"/>
                </a:solidFill>
              </a:rPr>
              <a:t>IMDB Results</a:t>
            </a:r>
          </a:p>
        </p:txBody>
      </p:sp>
      <p:sp>
        <p:nvSpPr>
          <p:cNvPr id="11" name="Footer Placeholder 4">
            <a:extLst>
              <a:ext uri="{FF2B5EF4-FFF2-40B4-BE49-F238E27FC236}">
                <a16:creationId xmlns:a16="http://schemas.microsoft.com/office/drawing/2014/main" id="{909A7207-7802-4EC0-9D9C-335EB244AEC5}"/>
              </a:ext>
            </a:extLst>
          </p:cNvPr>
          <p:cNvSpPr>
            <a:spLocks noGrp="1"/>
          </p:cNvSpPr>
          <p:nvPr>
            <p:ph type="ftr" sz="quarter" idx="11"/>
          </p:nvPr>
        </p:nvSpPr>
        <p:spPr>
          <a:prstGeom prst="rect">
            <a:avLst/>
          </a:prstGeom>
        </p:spPr>
        <p:txBody>
          <a:bodyPr vert="horz" lIns="91440" tIns="45720" rIns="91440" bIns="45720" rtlCol="0" anchor="ctr"/>
          <a:lstStyle>
            <a:lvl1pPr algn="l">
              <a:defRPr sz="900" cap="none">
                <a:solidFill>
                  <a:schemeClr val="accent1"/>
                </a:solidFill>
              </a:defRPr>
            </a:lvl1pPr>
          </a:lstStyle>
          <a:p>
            <a:pPr>
              <a:defRPr/>
            </a:pPr>
            <a:r>
              <a:rPr lang="en-US" sz="1000" dirty="0">
                <a:solidFill>
                  <a:srgbClr val="861F41"/>
                </a:solidFill>
              </a:rPr>
              <a:t>Deep Learning</a:t>
            </a:r>
          </a:p>
        </p:txBody>
      </p:sp>
      <p:sp>
        <p:nvSpPr>
          <p:cNvPr id="8" name="Slide Number Placeholder 7">
            <a:extLst>
              <a:ext uri="{FF2B5EF4-FFF2-40B4-BE49-F238E27FC236}">
                <a16:creationId xmlns:a16="http://schemas.microsoft.com/office/drawing/2014/main" id="{001CD8DB-DC50-4D5F-83DC-DA2968D512B5}"/>
              </a:ext>
            </a:extLst>
          </p:cNvPr>
          <p:cNvSpPr>
            <a:spLocks noGrp="1"/>
          </p:cNvSpPr>
          <p:nvPr>
            <p:ph type="sldNum" sz="quarter" idx="12"/>
          </p:nvPr>
        </p:nvSpPr>
        <p:spPr/>
        <p:txBody>
          <a:bodyPr/>
          <a:lstStyle/>
          <a:p>
            <a:fld id="{8E06CFEE-053A-4A40-A88B-A288F0289482}" type="slidenum">
              <a:rPr lang="en-US" smtClean="0"/>
              <a:t>74</a:t>
            </a:fld>
            <a:endParaRPr lang="en-US"/>
          </a:p>
        </p:txBody>
      </p:sp>
      <p:sp>
        <p:nvSpPr>
          <p:cNvPr id="4" name="TextBox 3">
            <a:extLst>
              <a:ext uri="{FF2B5EF4-FFF2-40B4-BE49-F238E27FC236}">
                <a16:creationId xmlns:a16="http://schemas.microsoft.com/office/drawing/2014/main" id="{008AF206-DEE5-17E4-5152-917D9828FFD6}"/>
              </a:ext>
            </a:extLst>
          </p:cNvPr>
          <p:cNvSpPr txBox="1"/>
          <p:nvPr/>
        </p:nvSpPr>
        <p:spPr>
          <a:xfrm>
            <a:off x="4107051" y="2445239"/>
            <a:ext cx="7365096" cy="1477328"/>
          </a:xfrm>
          <a:prstGeom prst="rect">
            <a:avLst/>
          </a:prstGeom>
          <a:solidFill>
            <a:schemeClr val="accent5">
              <a:lumMod val="20000"/>
              <a:lumOff val="80000"/>
            </a:schemeClr>
          </a:solidFill>
        </p:spPr>
        <p:txBody>
          <a:bodyPr wrap="square" rtlCol="0">
            <a:spAutoFit/>
          </a:bodyPr>
          <a:lstStyle/>
          <a:p>
            <a:r>
              <a:rPr lang="en-US" dirty="0" err="1">
                <a:latin typeface="Courier New" panose="02070309020205020404" pitchFamily="49" charset="0"/>
                <a:cs typeface="Courier New" panose="02070309020205020404" pitchFamily="49" charset="0"/>
              </a:rPr>
              <a:t>imdb_trainer.fit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imdb_module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datamodule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imdb_dm</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test_results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imdb_trainer.test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imdb_module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datamodule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imdb_dm</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test_results</a:t>
            </a:r>
            <a:endParaRPr lang="en-US"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B63CC0E9-6E9B-24B4-AC47-4052F1CAE499}"/>
              </a:ext>
            </a:extLst>
          </p:cNvPr>
          <p:cNvPicPr>
            <a:picLocks noChangeAspect="1"/>
          </p:cNvPicPr>
          <p:nvPr/>
        </p:nvPicPr>
        <p:blipFill>
          <a:blip r:embed="rId3"/>
          <a:stretch>
            <a:fillRect/>
          </a:stretch>
        </p:blipFill>
        <p:spPr>
          <a:xfrm>
            <a:off x="3966212" y="3961435"/>
            <a:ext cx="6231674" cy="1237806"/>
          </a:xfrm>
          <a:prstGeom prst="rect">
            <a:avLst/>
          </a:prstGeom>
        </p:spPr>
      </p:pic>
      <p:sp>
        <p:nvSpPr>
          <p:cNvPr id="3" name="TextBox 2">
            <a:extLst>
              <a:ext uri="{FF2B5EF4-FFF2-40B4-BE49-F238E27FC236}">
                <a16:creationId xmlns:a16="http://schemas.microsoft.com/office/drawing/2014/main" id="{DC5DBD6F-D697-543C-D550-EE00AC070998}"/>
              </a:ext>
            </a:extLst>
          </p:cNvPr>
          <p:cNvSpPr txBox="1"/>
          <p:nvPr/>
        </p:nvSpPr>
        <p:spPr>
          <a:xfrm>
            <a:off x="557939" y="2445239"/>
            <a:ext cx="3265638" cy="338554"/>
          </a:xfrm>
          <a:prstGeom prst="rect">
            <a:avLst/>
          </a:prstGeom>
          <a:noFill/>
        </p:spPr>
        <p:txBody>
          <a:bodyPr wrap="none" rtlCol="0">
            <a:spAutoFit/>
          </a:bodyPr>
          <a:lstStyle/>
          <a:p>
            <a:r>
              <a:rPr lang="en-US" sz="1600" b="0" i="0" u="none" strike="noStrike" dirty="0">
                <a:effectLst/>
                <a:latin typeface="Acherus Grotesque" panose="02000505000000020004" pitchFamily="50" charset="0"/>
              </a:rPr>
              <a:t>Train the `</a:t>
            </a:r>
            <a:r>
              <a:rPr lang="en-US" sz="1600" b="0" i="0" u="none" strike="noStrike" dirty="0" err="1">
                <a:effectLst/>
                <a:latin typeface="Acherus Grotesque" panose="02000505000000020004" pitchFamily="50" charset="0"/>
              </a:rPr>
              <a:t>imdb_module</a:t>
            </a:r>
            <a:r>
              <a:rPr lang="en-US" sz="1600" b="0" i="0" u="none" strike="noStrike" dirty="0">
                <a:effectLst/>
                <a:latin typeface="Acherus Grotesque" panose="02000505000000020004" pitchFamily="50" charset="0"/>
              </a:rPr>
              <a:t>` model</a:t>
            </a:r>
            <a:endParaRPr lang="en-US" sz="1600" dirty="0">
              <a:latin typeface="Acherus Grotesque" panose="02000505000000020004" pitchFamily="50" charset="0"/>
            </a:endParaRPr>
          </a:p>
        </p:txBody>
      </p:sp>
      <p:cxnSp>
        <p:nvCxnSpPr>
          <p:cNvPr id="5" name="Straight Arrow Connector 4">
            <a:extLst>
              <a:ext uri="{FF2B5EF4-FFF2-40B4-BE49-F238E27FC236}">
                <a16:creationId xmlns:a16="http://schemas.microsoft.com/office/drawing/2014/main" id="{541BE974-2554-6C6E-3E38-8FF5F3D5A48F}"/>
              </a:ext>
            </a:extLst>
          </p:cNvPr>
          <p:cNvCxnSpPr>
            <a:cxnSpLocks/>
          </p:cNvCxnSpPr>
          <p:nvPr/>
        </p:nvCxnSpPr>
        <p:spPr>
          <a:xfrm flipH="1">
            <a:off x="3722049" y="2627407"/>
            <a:ext cx="3850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38C8A4-8787-BD9A-7A1A-F3550545C7EB}"/>
              </a:ext>
            </a:extLst>
          </p:cNvPr>
          <p:cNvSpPr txBox="1"/>
          <p:nvPr/>
        </p:nvSpPr>
        <p:spPr>
          <a:xfrm>
            <a:off x="557939" y="2894161"/>
            <a:ext cx="2946128" cy="584775"/>
          </a:xfrm>
          <a:prstGeom prst="rect">
            <a:avLst/>
          </a:prstGeom>
          <a:noFill/>
        </p:spPr>
        <p:txBody>
          <a:bodyPr wrap="none" rtlCol="0">
            <a:spAutoFit/>
          </a:bodyPr>
          <a:lstStyle/>
          <a:p>
            <a:r>
              <a:rPr lang="en-US" sz="1600">
                <a:latin typeface="Acherus Grotesque" panose="02000505000000020004" pitchFamily="50" charset="0"/>
              </a:rPr>
              <a:t>Evaluate the trained model </a:t>
            </a:r>
          </a:p>
          <a:p>
            <a:r>
              <a:rPr lang="en-US" sz="1600">
                <a:latin typeface="Acherus Grotesque" panose="02000505000000020004" pitchFamily="50" charset="0"/>
              </a:rPr>
              <a:t>on the test dataset</a:t>
            </a:r>
          </a:p>
        </p:txBody>
      </p:sp>
      <p:cxnSp>
        <p:nvCxnSpPr>
          <p:cNvPr id="7" name="Straight Arrow Connector 6">
            <a:extLst>
              <a:ext uri="{FF2B5EF4-FFF2-40B4-BE49-F238E27FC236}">
                <a16:creationId xmlns:a16="http://schemas.microsoft.com/office/drawing/2014/main" id="{D16ECE9B-FDA5-AB6F-0E9E-7EC494F15097}"/>
              </a:ext>
            </a:extLst>
          </p:cNvPr>
          <p:cNvCxnSpPr>
            <a:cxnSpLocks/>
          </p:cNvCxnSpPr>
          <p:nvPr/>
        </p:nvCxnSpPr>
        <p:spPr>
          <a:xfrm flipH="1">
            <a:off x="3722049" y="3162864"/>
            <a:ext cx="3850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703C6DD-4198-40C0-2FC6-E51E3363845E}"/>
              </a:ext>
            </a:extLst>
          </p:cNvPr>
          <p:cNvSpPr txBox="1"/>
          <p:nvPr/>
        </p:nvSpPr>
        <p:spPr>
          <a:xfrm>
            <a:off x="557939" y="5248399"/>
            <a:ext cx="11396133" cy="707886"/>
          </a:xfrm>
          <a:prstGeom prst="rect">
            <a:avLst/>
          </a:prstGeom>
          <a:noFill/>
        </p:spPr>
        <p:txBody>
          <a:bodyPr wrap="none" rtlCol="0">
            <a:spAutoFit/>
          </a:bodyPr>
          <a:lstStyle/>
          <a:p>
            <a:r>
              <a:rPr lang="en-US" sz="2000">
                <a:latin typeface="Acherus Grotesque" panose="02000505000000020004" pitchFamily="50" charset="0"/>
              </a:rPr>
              <a:t>By using a different number of neurons, layers and different types of activation functions </a:t>
            </a:r>
          </a:p>
          <a:p>
            <a:r>
              <a:rPr lang="en-US" sz="2000">
                <a:latin typeface="Acherus Grotesque" panose="02000505000000020004" pitchFamily="50" charset="0"/>
              </a:rPr>
              <a:t>You can enhance the model's performance.</a:t>
            </a:r>
          </a:p>
        </p:txBody>
      </p:sp>
      <p:sp>
        <p:nvSpPr>
          <p:cNvPr id="12" name="Rectangle 11">
            <a:extLst>
              <a:ext uri="{FF2B5EF4-FFF2-40B4-BE49-F238E27FC236}">
                <a16:creationId xmlns:a16="http://schemas.microsoft.com/office/drawing/2014/main" id="{7B17E666-2260-4FB0-BCBA-AA1CC89EBB2C}"/>
              </a:ext>
            </a:extLst>
          </p:cNvPr>
          <p:cNvSpPr/>
          <p:nvPr/>
        </p:nvSpPr>
        <p:spPr>
          <a:xfrm>
            <a:off x="621077" y="1613611"/>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Tree>
    <p:extLst>
      <p:ext uri="{BB962C8B-B14F-4D97-AF65-F5344CB8AC3E}">
        <p14:creationId xmlns:p14="http://schemas.microsoft.com/office/powerpoint/2010/main" val="2397483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558DE5B-9E24-2320-1A02-E7D4870EDA1B}"/>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CF8DED9-128A-4B57-505E-F161A70B51F1}"/>
              </a:ext>
            </a:extLst>
          </p:cNvPr>
          <p:cNvPicPr>
            <a:picLocks noChangeAspect="1"/>
          </p:cNvPicPr>
          <p:nvPr/>
        </p:nvPicPr>
        <p:blipFill>
          <a:blip r:embed="rId3"/>
          <a:stretch>
            <a:fillRect/>
          </a:stretch>
        </p:blipFill>
        <p:spPr>
          <a:xfrm>
            <a:off x="834428" y="1313458"/>
            <a:ext cx="4668906" cy="2510772"/>
          </a:xfrm>
          <a:prstGeom prst="rect">
            <a:avLst/>
          </a:prstGeom>
        </p:spPr>
      </p:pic>
      <p:sp>
        <p:nvSpPr>
          <p:cNvPr id="21" name="Title 2">
            <a:extLst>
              <a:ext uri="{FF2B5EF4-FFF2-40B4-BE49-F238E27FC236}">
                <a16:creationId xmlns:a16="http://schemas.microsoft.com/office/drawing/2014/main" id="{506976D8-2462-55ED-7A67-42C92C75962D}"/>
              </a:ext>
            </a:extLst>
          </p:cNvPr>
          <p:cNvSpPr>
            <a:spLocks noGrp="1"/>
          </p:cNvSpPr>
          <p:nvPr>
            <p:ph type="title"/>
          </p:nvPr>
        </p:nvSpPr>
        <p:spPr/>
        <p:txBody>
          <a:bodyPr>
            <a:normAutofit/>
          </a:bodyPr>
          <a:lstStyle/>
          <a:p>
            <a:r>
              <a:rPr lang="en-US" dirty="0"/>
              <a:t>Single layer neural network </a:t>
            </a:r>
          </a:p>
        </p:txBody>
      </p:sp>
      <p:sp>
        <p:nvSpPr>
          <p:cNvPr id="3" name="Slide Number Placeholder 2">
            <a:extLst>
              <a:ext uri="{FF2B5EF4-FFF2-40B4-BE49-F238E27FC236}">
                <a16:creationId xmlns:a16="http://schemas.microsoft.com/office/drawing/2014/main" id="{0F3DE59B-49E6-42E8-8349-575C23F70EA8}"/>
              </a:ext>
            </a:extLst>
          </p:cNvPr>
          <p:cNvSpPr>
            <a:spLocks noGrp="1"/>
          </p:cNvSpPr>
          <p:nvPr>
            <p:ph type="sldNum" sz="quarter" idx="12"/>
          </p:nvPr>
        </p:nvSpPr>
        <p:spPr/>
        <p:txBody>
          <a:bodyPr/>
          <a:lstStyle/>
          <a:p>
            <a:fld id="{8E06CFEE-053A-4A40-A88B-A288F0289482}" type="slidenum">
              <a:rPr lang="en-US" smtClean="0"/>
              <a:t>75</a:t>
            </a:fld>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4B01C73-91B9-9DC3-3B86-72226AE48B77}"/>
                  </a:ext>
                </a:extLst>
              </p:cNvPr>
              <p:cNvSpPr txBox="1"/>
              <p:nvPr/>
            </p:nvSpPr>
            <p:spPr>
              <a:xfrm>
                <a:off x="1408303" y="4372726"/>
                <a:ext cx="8676601" cy="2629053"/>
              </a:xfrm>
              <a:prstGeom prst="rect">
                <a:avLst/>
              </a:prstGeom>
              <a:noFill/>
            </p:spPr>
            <p:txBody>
              <a:bodyPr wrap="square" rtlCol="0">
                <a:spAutoFit/>
              </a:bodyPr>
              <a:lstStyle/>
              <a:p>
                <a:pPr marL="285750" indent="-285750">
                  <a:buFont typeface="Arial" panose="020B0604020202020204" pitchFamily="34" charset="0"/>
                  <a:buChar char="•"/>
                </a:pPr>
                <a:r>
                  <a:rPr lang="en-US" dirty="0">
                    <a:effectLst/>
                    <a:latin typeface="Helvetica Neue" panose="02000503000000020004" pitchFamily="2" charset="0"/>
                  </a:rPr>
                  <a:t>Hidden layer is computed using an </a:t>
                </a:r>
                <a:r>
                  <a:rPr lang="en-US" b="1" dirty="0">
                    <a:effectLst/>
                    <a:latin typeface="Helvetica Neue" panose="02000503000000020004" pitchFamily="2" charset="0"/>
                  </a:rPr>
                  <a:t>activation function g(</a:t>
                </a:r>
                <a14:m>
                  <m:oMath xmlns:m="http://schemas.openxmlformats.org/officeDocument/2006/math">
                    <m:r>
                      <a:rPr lang="en-US" b="0" i="1" smtClean="0">
                        <a:effectLst/>
                        <a:latin typeface="Cambria Math" panose="02040503050406030204" pitchFamily="18" charset="0"/>
                        <a:ea typeface="Cambria Math" panose="02040503050406030204" pitchFamily="18" charset="0"/>
                      </a:rPr>
                      <m:t>∙</m:t>
                    </m:r>
                  </m:oMath>
                </a14:m>
                <a:r>
                  <a:rPr lang="en-US" b="1" dirty="0">
                    <a:effectLst/>
                    <a:latin typeface="Helvetica Neue" panose="02000503000000020004" pitchFamily="2" charset="0"/>
                  </a:rPr>
                  <a:t>)</a:t>
                </a:r>
                <a:r>
                  <a:rPr lang="en-US" dirty="0">
                    <a:effectLst/>
                    <a:latin typeface="Helvetica Neue" panose="02000503000000020004" pitchFamily="2" charset="0"/>
                  </a:rPr>
                  <a:t>, applied to a weighted sum of inputs and biases. Note that the </a:t>
                </a:r>
                <a:r>
                  <a:rPr lang="en-US" b="1" dirty="0">
                    <a:effectLst/>
                    <a:latin typeface="Helvetica Neue" panose="02000503000000020004" pitchFamily="2" charset="0"/>
                  </a:rPr>
                  <a:t>nonlinearity</a:t>
                </a:r>
                <a:r>
                  <a:rPr lang="en-US" dirty="0">
                    <a:effectLst/>
                    <a:latin typeface="Helvetica Neue" panose="02000503000000020004" pitchFamily="2" charset="0"/>
                  </a:rPr>
                  <a:t> in the activation function </a:t>
                </a:r>
                <a:r>
                  <a:rPr lang="en-US" dirty="0">
                    <a:latin typeface="Helvetica Neue" panose="02000503000000020004" pitchFamily="2" charset="0"/>
                  </a:rPr>
                  <a:t>g(</a:t>
                </a:r>
                <a14:m>
                  <m:oMath xmlns:m="http://schemas.openxmlformats.org/officeDocument/2006/math">
                    <m:r>
                      <a:rPr lang="en-US" b="0" i="1">
                        <a:latin typeface="Cambria Math" panose="02040503050406030204" pitchFamily="18" charset="0"/>
                        <a:ea typeface="Cambria Math" panose="02040503050406030204" pitchFamily="18" charset="0"/>
                      </a:rPr>
                      <m:t>∙</m:t>
                    </m:r>
                  </m:oMath>
                </a14:m>
                <a:r>
                  <a:rPr lang="en-US" dirty="0">
                    <a:latin typeface="Helvetica Neue" panose="02000503000000020004" pitchFamily="2" charset="0"/>
                  </a:rPr>
                  <a:t>) is essential, since without it, the model f(X) would collapse into a simple linear model in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1</m:t>
                        </m:r>
                      </m:sub>
                    </m:sSub>
                  </m:oMath>
                </a14:m>
                <a:r>
                  <a:rPr lang="en-US" dirty="0">
                    <a:latin typeface="Helvetica Neue" panose="02000503000000020004" pitchFamily="2" charset="0"/>
                  </a:rPr>
                  <a:t>, …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oMath>
                </a14:m>
                <a:endParaRPr lang="en-US" dirty="0">
                  <a:latin typeface="Helvetica Neue" panose="02000503000000020004" pitchFamily="2" charset="0"/>
                </a:endParaRPr>
              </a:p>
              <a:p>
                <a:pPr marL="285750" indent="-285750">
                  <a:buFont typeface="Arial" panose="020B0604020202020204" pitchFamily="34" charset="0"/>
                  <a:buChar char="•"/>
                </a:pPr>
                <a:r>
                  <a:rPr lang="en-US" dirty="0">
                    <a:effectLst/>
                    <a:latin typeface="Helvetica Neue" panose="02000503000000020004" pitchFamily="2" charset="0"/>
                  </a:rPr>
                  <a:t>Each neuron in the hidden layer computes a weighted </a:t>
                </a:r>
                <a:r>
                  <a:rPr lang="en-US" dirty="0">
                    <a:latin typeface="Helvetica Neue" panose="02000503000000020004" pitchFamily="2" charset="0"/>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𝑘𝑗</m:t>
                        </m:r>
                      </m:sub>
                    </m:sSub>
                  </m:oMath>
                </a14:m>
                <a:r>
                  <a:rPr lang="en-US" dirty="0">
                    <a:latin typeface="Helvetica Neue" panose="02000503000000020004" pitchFamily="2" charset="0"/>
                  </a:rPr>
                  <a:t>) </a:t>
                </a:r>
                <a:r>
                  <a:rPr lang="en-US" dirty="0">
                    <a:effectLst/>
                    <a:latin typeface="Helvetica Neue" panose="02000503000000020004" pitchFamily="2" charset="0"/>
                  </a:rPr>
                  <a:t>sum of inputs and adds a bias term (</a:t>
                </a:r>
                <a14:m>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𝑊</m:t>
                        </m:r>
                      </m:e>
                      <m:sub>
                        <m:r>
                          <a:rPr lang="en-US" b="0" i="1" smtClean="0">
                            <a:effectLst/>
                            <a:latin typeface="Cambria Math" panose="02040503050406030204" pitchFamily="18" charset="0"/>
                          </a:rPr>
                          <m:t>𝑘</m:t>
                        </m:r>
                        <m:r>
                          <a:rPr lang="en-US" b="0" i="1" smtClean="0">
                            <a:effectLst/>
                            <a:latin typeface="Cambria Math" panose="02040503050406030204" pitchFamily="18" charset="0"/>
                          </a:rPr>
                          <m:t>0</m:t>
                        </m:r>
                      </m:sub>
                    </m:sSub>
                  </m:oMath>
                </a14:m>
                <a:r>
                  <a:rPr lang="en-US" dirty="0">
                    <a:effectLst/>
                    <a:latin typeface="Helvetica Neue" panose="02000503000000020004" pitchFamily="2" charset="0"/>
                  </a:rPr>
                  <a:t>) , which is then passed through an </a:t>
                </a:r>
                <a:r>
                  <a:rPr lang="en-US" b="1" dirty="0">
                    <a:effectLst/>
                    <a:latin typeface="Helvetica Neue" panose="02000503000000020004" pitchFamily="2" charset="0"/>
                  </a:rPr>
                  <a:t>activation function g</a:t>
                </a:r>
                <a:r>
                  <a:rPr lang="en-US" dirty="0">
                    <a:effectLst/>
                    <a:latin typeface="Helvetica Neue" panose="02000503000000020004" pitchFamily="2" charset="0"/>
                  </a:rPr>
                  <a:t>.</a:t>
                </a:r>
              </a:p>
              <a:p>
                <a:pPr marL="285750" indent="-285750">
                  <a:buFont typeface="Arial" panose="020B0604020202020204" pitchFamily="34" charset="0"/>
                  <a:buChar char="•"/>
                </a:pPr>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p>
            </p:txBody>
          </p:sp>
        </mc:Choice>
        <mc:Fallback xmlns="">
          <p:sp>
            <p:nvSpPr>
              <p:cNvPr id="25" name="TextBox 24">
                <a:extLst>
                  <a:ext uri="{FF2B5EF4-FFF2-40B4-BE49-F238E27FC236}">
                    <a16:creationId xmlns:a16="http://schemas.microsoft.com/office/drawing/2014/main" id="{44B01C73-91B9-9DC3-3B86-72226AE48B77}"/>
                  </a:ext>
                </a:extLst>
              </p:cNvPr>
              <p:cNvSpPr txBox="1">
                <a:spLocks noRot="1" noChangeAspect="1" noMove="1" noResize="1" noEditPoints="1" noAdjustHandles="1" noChangeArrowheads="1" noChangeShapeType="1" noTextEdit="1"/>
              </p:cNvSpPr>
              <p:nvPr/>
            </p:nvSpPr>
            <p:spPr>
              <a:xfrm>
                <a:off x="1408303" y="4372726"/>
                <a:ext cx="8676601" cy="2629053"/>
              </a:xfrm>
              <a:prstGeom prst="rect">
                <a:avLst/>
              </a:prstGeom>
              <a:blipFill>
                <a:blip r:embed="rId4"/>
                <a:stretch>
                  <a:fillRect l="-422" t="-11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A6B164-8022-8A50-4BAD-41CB3E8ECF65}"/>
                  </a:ext>
                </a:extLst>
              </p:cNvPr>
              <p:cNvSpPr txBox="1"/>
              <p:nvPr/>
            </p:nvSpPr>
            <p:spPr>
              <a:xfrm>
                <a:off x="6960848" y="1495194"/>
                <a:ext cx="4392952" cy="584775"/>
              </a:xfrm>
              <a:prstGeom prst="rect">
                <a:avLst/>
              </a:prstGeom>
              <a:noFill/>
            </p:spPr>
            <p:txBody>
              <a:bodyPr wrap="square" rtlCol="0">
                <a:spAutoFit/>
              </a:bodyPr>
              <a:lstStyle/>
              <a:p>
                <a:r>
                  <a:rPr lang="en-US" sz="1600" b="0" dirty="0">
                    <a:solidFill>
                      <a:schemeClr val="tx1"/>
                    </a:solidFill>
                    <a:latin typeface="Acherus Grotesque" panose="02000505000000020004" pitchFamily="50" charset="0"/>
                  </a:rPr>
                  <a:t>where </a:t>
                </a:r>
                <a14:m>
                  <m:oMath xmlns:m="http://schemas.openxmlformats.org/officeDocument/2006/math">
                    <m:r>
                      <a:rPr lang="en-US" sz="1600" b="0" i="1" smtClean="0">
                        <a:solidFill>
                          <a:schemeClr val="tx1"/>
                        </a:solidFill>
                        <a:latin typeface="Cambria Math" panose="02040503050406030204" pitchFamily="18" charset="0"/>
                      </a:rPr>
                      <m:t>𝑔</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m:t>
                        </m:r>
                      </m:e>
                    </m:d>
                  </m:oMath>
                </a14:m>
                <a:r>
                  <a:rPr lang="en-US" sz="1600" dirty="0">
                    <a:solidFill>
                      <a:schemeClr val="tx1"/>
                    </a:solidFill>
                    <a:latin typeface="Acherus Grotesque" panose="02000505000000020004" pitchFamily="50" charset="0"/>
                  </a:rPr>
                  <a:t> is the activation function, </a:t>
                </a:r>
              </a:p>
              <a:p>
                <a:r>
                  <a:rPr lang="en-US" sz="1600" dirty="0">
                    <a:solidFill>
                      <a:schemeClr val="tx1"/>
                    </a:solidFill>
                    <a:latin typeface="Acherus Grotesque" panose="02000505000000020004" pitchFamily="50" charset="0"/>
                  </a:rPr>
                  <a:t>the hidden layers can be computed as</a:t>
                </a:r>
                <a:endParaRPr lang="en-US" sz="1600" dirty="0">
                  <a:solidFill>
                    <a:srgbClr val="FF0000"/>
                  </a:solidFill>
                  <a:latin typeface="Acherus Grotesque" panose="02000505000000020004" pitchFamily="50" charset="0"/>
                </a:endParaRPr>
              </a:p>
            </p:txBody>
          </p:sp>
        </mc:Choice>
        <mc:Fallback xmlns="">
          <p:sp>
            <p:nvSpPr>
              <p:cNvPr id="5" name="TextBox 4">
                <a:extLst>
                  <a:ext uri="{FF2B5EF4-FFF2-40B4-BE49-F238E27FC236}">
                    <a16:creationId xmlns:a16="http://schemas.microsoft.com/office/drawing/2014/main" id="{7FA6B164-8022-8A50-4BAD-41CB3E8ECF65}"/>
                  </a:ext>
                </a:extLst>
              </p:cNvPr>
              <p:cNvSpPr txBox="1">
                <a:spLocks noRot="1" noChangeAspect="1" noMove="1" noResize="1" noEditPoints="1" noAdjustHandles="1" noChangeArrowheads="1" noChangeShapeType="1" noTextEdit="1"/>
              </p:cNvSpPr>
              <p:nvPr/>
            </p:nvSpPr>
            <p:spPr>
              <a:xfrm>
                <a:off x="6960848" y="1495194"/>
                <a:ext cx="4392952" cy="584775"/>
              </a:xfrm>
              <a:prstGeom prst="rect">
                <a:avLst/>
              </a:prstGeom>
              <a:blipFill>
                <a:blip r:embed="rId5"/>
                <a:stretch>
                  <a:fillRect l="-832" t="-3125" b="-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E6EB427-F4D8-3253-979E-B1CC2FE63982}"/>
              </a:ext>
            </a:extLst>
          </p:cNvPr>
          <p:cNvPicPr>
            <a:picLocks noChangeAspect="1"/>
          </p:cNvPicPr>
          <p:nvPr/>
        </p:nvPicPr>
        <p:blipFill>
          <a:blip r:embed="rId6"/>
          <a:stretch>
            <a:fillRect/>
          </a:stretch>
        </p:blipFill>
        <p:spPr>
          <a:xfrm>
            <a:off x="6960848" y="2287534"/>
            <a:ext cx="3504914" cy="965541"/>
          </a:xfrm>
          <a:prstGeom prst="rect">
            <a:avLst/>
          </a:prstGeom>
        </p:spPr>
      </p:pic>
      <p:sp>
        <p:nvSpPr>
          <p:cNvPr id="15" name="TextBox 14">
            <a:extLst>
              <a:ext uri="{FF2B5EF4-FFF2-40B4-BE49-F238E27FC236}">
                <a16:creationId xmlns:a16="http://schemas.microsoft.com/office/drawing/2014/main" id="{EBA25733-63C3-50D7-D15C-128A26E4BAD2}"/>
              </a:ext>
            </a:extLst>
          </p:cNvPr>
          <p:cNvSpPr txBox="1"/>
          <p:nvPr/>
        </p:nvSpPr>
        <p:spPr>
          <a:xfrm>
            <a:off x="3907631" y="1932299"/>
            <a:ext cx="2712057" cy="400110"/>
          </a:xfrm>
          <a:prstGeom prst="rect">
            <a:avLst/>
          </a:prstGeom>
          <a:noFill/>
        </p:spPr>
        <p:txBody>
          <a:bodyPr wrap="square" rtlCol="0">
            <a:spAutoFit/>
          </a:bodyPr>
          <a:lstStyle/>
          <a:p>
            <a:r>
              <a:rPr lang="en-US" sz="2000" dirty="0">
                <a:solidFill>
                  <a:schemeClr val="accent1"/>
                </a:solidFill>
                <a:latin typeface="Acherus Grotesque" panose="02000505000000020004" pitchFamily="50" charset="0"/>
              </a:rPr>
              <a:t>Hidden layer</a:t>
            </a:r>
          </a:p>
        </p:txBody>
      </p:sp>
      <p:sp>
        <p:nvSpPr>
          <p:cNvPr id="16" name="Rounded Rectangle 15">
            <a:extLst>
              <a:ext uri="{FF2B5EF4-FFF2-40B4-BE49-F238E27FC236}">
                <a16:creationId xmlns:a16="http://schemas.microsoft.com/office/drawing/2014/main" id="{8F48AF5E-3CC8-9090-803F-E7CE1434CD69}"/>
              </a:ext>
            </a:extLst>
          </p:cNvPr>
          <p:cNvSpPr/>
          <p:nvPr/>
        </p:nvSpPr>
        <p:spPr>
          <a:xfrm>
            <a:off x="2899607" y="1470634"/>
            <a:ext cx="745067" cy="46166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12CF552E-B521-EF30-9C5E-9CF9F4AEA714}"/>
              </a:ext>
            </a:extLst>
          </p:cNvPr>
          <p:cNvSpPr/>
          <p:nvPr/>
        </p:nvSpPr>
        <p:spPr>
          <a:xfrm>
            <a:off x="2899608" y="2287534"/>
            <a:ext cx="745067" cy="461665"/>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61F5641-4391-0119-52BC-B7AFED68E6EB}"/>
              </a:ext>
            </a:extLst>
          </p:cNvPr>
          <p:cNvSpPr/>
          <p:nvPr/>
        </p:nvSpPr>
        <p:spPr>
          <a:xfrm>
            <a:off x="2899607" y="2864253"/>
            <a:ext cx="2167469" cy="95997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88CF7C5A-3AED-9E0A-1251-18DD64A480C0}"/>
              </a:ext>
            </a:extLst>
          </p:cNvPr>
          <p:cNvSpPr/>
          <p:nvPr/>
        </p:nvSpPr>
        <p:spPr>
          <a:xfrm>
            <a:off x="6882644" y="2338491"/>
            <a:ext cx="3699950" cy="100537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5">
            <a:extLst>
              <a:ext uri="{FF2B5EF4-FFF2-40B4-BE49-F238E27FC236}">
                <a16:creationId xmlns:a16="http://schemas.microsoft.com/office/drawing/2014/main" id="{ECA20912-C2F7-4484-BE1B-843868DD39B5}"/>
              </a:ext>
            </a:extLst>
          </p:cNvPr>
          <p:cNvSpPr/>
          <p:nvPr/>
        </p:nvSpPr>
        <p:spPr>
          <a:xfrm>
            <a:off x="1064777" y="4208845"/>
            <a:ext cx="9400985" cy="20567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8B8F7B8-7C10-4170-A4C4-9F665D7F7FE5}"/>
              </a:ext>
            </a:extLst>
          </p:cNvPr>
          <p:cNvSpPr>
            <a:spLocks noGrp="1"/>
          </p:cNvSpPr>
          <p:nvPr>
            <p:ph type="ftr" sz="quarter" idx="11"/>
          </p:nvPr>
        </p:nvSpPr>
        <p:spPr/>
        <p:txBody>
          <a:bodyPr/>
          <a:lstStyle/>
          <a:p>
            <a:r>
              <a:rPr lang="en-US" dirty="0"/>
              <a:t>Deep Learning</a:t>
            </a:r>
          </a:p>
        </p:txBody>
      </p:sp>
    </p:spTree>
    <p:extLst>
      <p:ext uri="{BB962C8B-B14F-4D97-AF65-F5344CB8AC3E}">
        <p14:creationId xmlns:p14="http://schemas.microsoft.com/office/powerpoint/2010/main" val="30852304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4B76C7C-2758-3183-3A45-E30A2794033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0405C2E-CF42-8D2D-CCA4-2EB9C3467508}"/>
              </a:ext>
            </a:extLst>
          </p:cNvPr>
          <p:cNvPicPr>
            <a:picLocks noChangeAspect="1"/>
          </p:cNvPicPr>
          <p:nvPr/>
        </p:nvPicPr>
        <p:blipFill>
          <a:blip r:embed="rId3"/>
          <a:stretch>
            <a:fillRect/>
          </a:stretch>
        </p:blipFill>
        <p:spPr>
          <a:xfrm>
            <a:off x="834428" y="1313458"/>
            <a:ext cx="4668906" cy="2510772"/>
          </a:xfrm>
          <a:prstGeom prst="rect">
            <a:avLst/>
          </a:prstGeom>
        </p:spPr>
      </p:pic>
      <p:sp>
        <p:nvSpPr>
          <p:cNvPr id="21" name="Title 2">
            <a:extLst>
              <a:ext uri="{FF2B5EF4-FFF2-40B4-BE49-F238E27FC236}">
                <a16:creationId xmlns:a16="http://schemas.microsoft.com/office/drawing/2014/main" id="{EBE95370-41EF-D57F-3EBA-74B5F0A6AF69}"/>
              </a:ext>
            </a:extLst>
          </p:cNvPr>
          <p:cNvSpPr>
            <a:spLocks noGrp="1"/>
          </p:cNvSpPr>
          <p:nvPr>
            <p:ph type="title"/>
          </p:nvPr>
        </p:nvSpPr>
        <p:spPr/>
        <p:txBody>
          <a:bodyPr>
            <a:normAutofit/>
          </a:bodyPr>
          <a:lstStyle/>
          <a:p>
            <a:r>
              <a:rPr lang="en-US" dirty="0"/>
              <a:t>Single layer neural network </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F9E7A8A-3377-285A-59ED-19D4CFC2985A}"/>
                  </a:ext>
                </a:extLst>
              </p:cNvPr>
              <p:cNvSpPr txBox="1"/>
              <p:nvPr/>
            </p:nvSpPr>
            <p:spPr>
              <a:xfrm>
                <a:off x="1408303" y="4372726"/>
                <a:ext cx="8676601"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Neue" panose="02000503000000020004" pitchFamily="2" charset="0"/>
                  </a:rPr>
                  <a:t>The hidden layer outputs are combined through another set of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Sub>
                  </m:oMath>
                </a14:m>
                <a:r>
                  <a:rPr lang="en-US" dirty="0">
                    <a:latin typeface="Helvetica Neue" panose="02000503000000020004" pitchFamily="2" charset="0"/>
                  </a:rPr>
                  <a:t>, which are summed to produce the final output f(X).</a:t>
                </a:r>
              </a:p>
              <a:p>
                <a:pPr marL="285750" indent="-285750">
                  <a:buFont typeface="Arial" panose="020B0604020202020204" pitchFamily="34" charset="0"/>
                  <a:buChar char="•"/>
                </a:pPr>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p>
            </p:txBody>
          </p:sp>
        </mc:Choice>
        <mc:Fallback xmlns="">
          <p:sp>
            <p:nvSpPr>
              <p:cNvPr id="25" name="TextBox 24">
                <a:extLst>
                  <a:ext uri="{FF2B5EF4-FFF2-40B4-BE49-F238E27FC236}">
                    <a16:creationId xmlns:a16="http://schemas.microsoft.com/office/drawing/2014/main" id="{0F9E7A8A-3377-285A-59ED-19D4CFC2985A}"/>
                  </a:ext>
                </a:extLst>
              </p:cNvPr>
              <p:cNvSpPr txBox="1">
                <a:spLocks noRot="1" noChangeAspect="1" noMove="1" noResize="1" noEditPoints="1" noAdjustHandles="1" noChangeArrowheads="1" noChangeShapeType="1" noTextEdit="1"/>
              </p:cNvSpPr>
              <p:nvPr/>
            </p:nvSpPr>
            <p:spPr>
              <a:xfrm>
                <a:off x="1408303" y="4372726"/>
                <a:ext cx="8676601" cy="1477328"/>
              </a:xfrm>
              <a:prstGeom prst="rect">
                <a:avLst/>
              </a:prstGeom>
              <a:blipFill>
                <a:blip r:embed="rId4"/>
                <a:stretch>
                  <a:fillRect l="-422" t="-2058" r="-281"/>
                </a:stretch>
              </a:blipFill>
            </p:spPr>
            <p:txBody>
              <a:bodyPr/>
              <a:lstStyle/>
              <a:p>
                <a:r>
                  <a:rPr lang="en-US">
                    <a:noFill/>
                  </a:rPr>
                  <a:t> </a:t>
                </a:r>
              </a:p>
            </p:txBody>
          </p:sp>
        </mc:Fallback>
      </mc:AlternateContent>
      <p:sp>
        <p:nvSpPr>
          <p:cNvPr id="26" name="Rounded Rectangle 25">
            <a:extLst>
              <a:ext uri="{FF2B5EF4-FFF2-40B4-BE49-F238E27FC236}">
                <a16:creationId xmlns:a16="http://schemas.microsoft.com/office/drawing/2014/main" id="{8440CA61-EE7B-8BD2-E6AB-77D027E97513}"/>
              </a:ext>
            </a:extLst>
          </p:cNvPr>
          <p:cNvSpPr/>
          <p:nvPr/>
        </p:nvSpPr>
        <p:spPr>
          <a:xfrm>
            <a:off x="1064777" y="4208845"/>
            <a:ext cx="9400985" cy="965541"/>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AC4711-A3F3-EC90-33BF-6C03B5FA0593}"/>
                  </a:ext>
                </a:extLst>
              </p:cNvPr>
              <p:cNvSpPr txBox="1"/>
              <p:nvPr/>
            </p:nvSpPr>
            <p:spPr>
              <a:xfrm>
                <a:off x="6960848" y="1495194"/>
                <a:ext cx="3699950" cy="584775"/>
              </a:xfrm>
              <a:prstGeom prst="rect">
                <a:avLst/>
              </a:prstGeom>
              <a:noFill/>
            </p:spPr>
            <p:txBody>
              <a:bodyPr wrap="square" rtlCol="0">
                <a:spAutoFit/>
              </a:bodyPr>
              <a:lstStyle/>
              <a:p>
                <a:r>
                  <a:rPr lang="en-US" sz="1600" b="0">
                    <a:solidFill>
                      <a:schemeClr val="tx1"/>
                    </a:solidFill>
                  </a:rPr>
                  <a:t>where </a:t>
                </a:r>
                <a14:m>
                  <m:oMath xmlns:m="http://schemas.openxmlformats.org/officeDocument/2006/math">
                    <m:r>
                      <a:rPr lang="en-US" sz="1600" b="0" i="1" smtClean="0">
                        <a:solidFill>
                          <a:schemeClr val="tx1"/>
                        </a:solidFill>
                        <a:latin typeface="Cambria Math" panose="02040503050406030204" pitchFamily="18" charset="0"/>
                      </a:rPr>
                      <m:t>𝑔</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m:t>
                        </m:r>
                      </m:e>
                    </m:d>
                  </m:oMath>
                </a14:m>
                <a:r>
                  <a:rPr lang="en-US" sz="1600">
                    <a:solidFill>
                      <a:schemeClr val="tx1"/>
                    </a:solidFill>
                  </a:rPr>
                  <a:t> is the activation function, </a:t>
                </a:r>
              </a:p>
              <a:p>
                <a:r>
                  <a:rPr lang="en-US" sz="1600">
                    <a:solidFill>
                      <a:schemeClr val="tx1"/>
                    </a:solidFill>
                  </a:rPr>
                  <a:t>the hidden layers can be computed as</a:t>
                </a:r>
                <a:endParaRPr lang="en-US" sz="1600">
                  <a:solidFill>
                    <a:srgbClr val="FF0000"/>
                  </a:solidFill>
                </a:endParaRPr>
              </a:p>
            </p:txBody>
          </p:sp>
        </mc:Choice>
        <mc:Fallback xmlns="">
          <p:sp>
            <p:nvSpPr>
              <p:cNvPr id="5" name="TextBox 4">
                <a:extLst>
                  <a:ext uri="{FF2B5EF4-FFF2-40B4-BE49-F238E27FC236}">
                    <a16:creationId xmlns:a16="http://schemas.microsoft.com/office/drawing/2014/main" id="{A8AC4711-A3F3-EC90-33BF-6C03B5FA0593}"/>
                  </a:ext>
                </a:extLst>
              </p:cNvPr>
              <p:cNvSpPr txBox="1">
                <a:spLocks noRot="1" noChangeAspect="1" noMove="1" noResize="1" noEditPoints="1" noAdjustHandles="1" noChangeArrowheads="1" noChangeShapeType="1" noTextEdit="1"/>
              </p:cNvSpPr>
              <p:nvPr/>
            </p:nvSpPr>
            <p:spPr>
              <a:xfrm>
                <a:off x="6960848" y="1495194"/>
                <a:ext cx="3699950" cy="584775"/>
              </a:xfrm>
              <a:prstGeom prst="rect">
                <a:avLst/>
              </a:prstGeom>
              <a:blipFill>
                <a:blip r:embed="rId5"/>
                <a:stretch>
                  <a:fillRect l="-988" t="-3125" b="-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A3F6EE0-1455-F0FF-1A80-35B7B6857AFE}"/>
              </a:ext>
            </a:extLst>
          </p:cNvPr>
          <p:cNvPicPr>
            <a:picLocks noChangeAspect="1"/>
          </p:cNvPicPr>
          <p:nvPr/>
        </p:nvPicPr>
        <p:blipFill>
          <a:blip r:embed="rId6"/>
          <a:stretch>
            <a:fillRect/>
          </a:stretch>
        </p:blipFill>
        <p:spPr>
          <a:xfrm>
            <a:off x="6960848" y="2287534"/>
            <a:ext cx="3504914" cy="965541"/>
          </a:xfrm>
          <a:prstGeom prst="rect">
            <a:avLst/>
          </a:prstGeom>
        </p:spPr>
      </p:pic>
      <p:sp>
        <p:nvSpPr>
          <p:cNvPr id="2" name="TextBox 1">
            <a:extLst>
              <a:ext uri="{FF2B5EF4-FFF2-40B4-BE49-F238E27FC236}">
                <a16:creationId xmlns:a16="http://schemas.microsoft.com/office/drawing/2014/main" id="{FB943A58-CCDC-E4E4-60AE-DDDFE5A556C9}"/>
              </a:ext>
            </a:extLst>
          </p:cNvPr>
          <p:cNvSpPr txBox="1"/>
          <p:nvPr/>
        </p:nvSpPr>
        <p:spPr>
          <a:xfrm>
            <a:off x="3764232" y="1979581"/>
            <a:ext cx="2077767" cy="707886"/>
          </a:xfrm>
          <a:prstGeom prst="rect">
            <a:avLst/>
          </a:prstGeom>
          <a:noFill/>
        </p:spPr>
        <p:txBody>
          <a:bodyPr wrap="square" rtlCol="0">
            <a:spAutoFit/>
          </a:bodyPr>
          <a:lstStyle/>
          <a:p>
            <a:r>
              <a:rPr lang="en-US" sz="2000" dirty="0">
                <a:solidFill>
                  <a:schemeClr val="accent1"/>
                </a:solidFill>
                <a:latin typeface="Acherus Grotesque" panose="02000505000000020004" pitchFamily="50" charset="0"/>
              </a:rPr>
              <a:t>Weight of </a:t>
            </a:r>
          </a:p>
          <a:p>
            <a:r>
              <a:rPr lang="en-US" sz="2000" dirty="0">
                <a:solidFill>
                  <a:schemeClr val="accent1"/>
                </a:solidFill>
                <a:latin typeface="Acherus Grotesque" panose="02000505000000020004" pitchFamily="50" charset="0"/>
              </a:rPr>
              <a:t>each neurons</a:t>
            </a:r>
          </a:p>
        </p:txBody>
      </p:sp>
      <p:sp>
        <p:nvSpPr>
          <p:cNvPr id="3" name="Oval 2">
            <a:extLst>
              <a:ext uri="{FF2B5EF4-FFF2-40B4-BE49-F238E27FC236}">
                <a16:creationId xmlns:a16="http://schemas.microsoft.com/office/drawing/2014/main" id="{50F64D24-C1DD-AF4B-DB73-248FEB99DD12}"/>
              </a:ext>
            </a:extLst>
          </p:cNvPr>
          <p:cNvSpPr/>
          <p:nvPr/>
        </p:nvSpPr>
        <p:spPr>
          <a:xfrm>
            <a:off x="2590800" y="1479359"/>
            <a:ext cx="372533" cy="43520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67DA740-7763-1181-F851-ABB660A3B10C}"/>
              </a:ext>
            </a:extLst>
          </p:cNvPr>
          <p:cNvSpPr/>
          <p:nvPr/>
        </p:nvSpPr>
        <p:spPr>
          <a:xfrm>
            <a:off x="2590800" y="2259261"/>
            <a:ext cx="372533" cy="43520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7D25AA-EACB-4795-7F86-7CBC2B437834}"/>
              </a:ext>
            </a:extLst>
          </p:cNvPr>
          <p:cNvSpPr/>
          <p:nvPr/>
        </p:nvSpPr>
        <p:spPr>
          <a:xfrm>
            <a:off x="2590799" y="3118636"/>
            <a:ext cx="372533" cy="43520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7F43AF9-C90C-4759-8B7D-D8FAF6CF4A5C}"/>
              </a:ext>
            </a:extLst>
          </p:cNvPr>
          <p:cNvSpPr>
            <a:spLocks noGrp="1"/>
          </p:cNvSpPr>
          <p:nvPr>
            <p:ph type="sldNum" sz="quarter" idx="12"/>
          </p:nvPr>
        </p:nvSpPr>
        <p:spPr/>
        <p:txBody>
          <a:bodyPr/>
          <a:lstStyle/>
          <a:p>
            <a:fld id="{8E06CFEE-053A-4A40-A88B-A288F0289482}" type="slidenum">
              <a:rPr lang="en-US" smtClean="0"/>
              <a:t>76</a:t>
            </a:fld>
            <a:endParaRPr lang="en-US"/>
          </a:p>
        </p:txBody>
      </p:sp>
      <p:sp>
        <p:nvSpPr>
          <p:cNvPr id="8" name="Footer Placeholder 7">
            <a:extLst>
              <a:ext uri="{FF2B5EF4-FFF2-40B4-BE49-F238E27FC236}">
                <a16:creationId xmlns:a16="http://schemas.microsoft.com/office/drawing/2014/main" id="{0CD3CAA8-5570-4AF6-8D3D-D2DE82F0D7DE}"/>
              </a:ext>
            </a:extLst>
          </p:cNvPr>
          <p:cNvSpPr>
            <a:spLocks noGrp="1"/>
          </p:cNvSpPr>
          <p:nvPr>
            <p:ph type="ftr" sz="quarter" idx="11"/>
          </p:nvPr>
        </p:nvSpPr>
        <p:spPr/>
        <p:txBody>
          <a:bodyPr/>
          <a:lstStyle/>
          <a:p>
            <a:r>
              <a:rPr lang="en-US"/>
              <a:t>Deep Learning</a:t>
            </a:r>
            <a:endParaRPr lang="en-US" dirty="0"/>
          </a:p>
        </p:txBody>
      </p:sp>
    </p:spTree>
    <p:extLst>
      <p:ext uri="{BB962C8B-B14F-4D97-AF65-F5344CB8AC3E}">
        <p14:creationId xmlns:p14="http://schemas.microsoft.com/office/powerpoint/2010/main" val="15730659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E9141A8-6166-F05E-85C5-A329A998EA92}"/>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4B9191F4-0A54-3650-1012-F56C5A033FE0}"/>
              </a:ext>
            </a:extLst>
          </p:cNvPr>
          <p:cNvPicPr>
            <a:picLocks noChangeAspect="1"/>
          </p:cNvPicPr>
          <p:nvPr/>
        </p:nvPicPr>
        <p:blipFill>
          <a:blip r:embed="rId3"/>
          <a:stretch>
            <a:fillRect/>
          </a:stretch>
        </p:blipFill>
        <p:spPr>
          <a:xfrm>
            <a:off x="834428" y="1313458"/>
            <a:ext cx="4668906" cy="2510772"/>
          </a:xfrm>
          <a:prstGeom prst="rect">
            <a:avLst/>
          </a:prstGeom>
        </p:spPr>
      </p:pic>
      <p:sp>
        <p:nvSpPr>
          <p:cNvPr id="21" name="Title 2">
            <a:extLst>
              <a:ext uri="{FF2B5EF4-FFF2-40B4-BE49-F238E27FC236}">
                <a16:creationId xmlns:a16="http://schemas.microsoft.com/office/drawing/2014/main" id="{A47C502A-ACAF-24B2-A407-126777653492}"/>
              </a:ext>
            </a:extLst>
          </p:cNvPr>
          <p:cNvSpPr>
            <a:spLocks noGrp="1"/>
          </p:cNvSpPr>
          <p:nvPr>
            <p:ph type="title"/>
          </p:nvPr>
        </p:nvSpPr>
        <p:spPr/>
        <p:txBody>
          <a:bodyPr>
            <a:normAutofit/>
          </a:bodyPr>
          <a:lstStyle/>
          <a:p>
            <a:r>
              <a:rPr lang="en-US" dirty="0"/>
              <a:t>Single layer neural network </a:t>
            </a:r>
          </a:p>
        </p:txBody>
      </p:sp>
      <p:sp>
        <p:nvSpPr>
          <p:cNvPr id="26" name="Rounded Rectangle 25">
            <a:extLst>
              <a:ext uri="{FF2B5EF4-FFF2-40B4-BE49-F238E27FC236}">
                <a16:creationId xmlns:a16="http://schemas.microsoft.com/office/drawing/2014/main" id="{6FC8E5E3-9138-1568-C815-8F4EE2BC6E50}"/>
              </a:ext>
            </a:extLst>
          </p:cNvPr>
          <p:cNvSpPr/>
          <p:nvPr/>
        </p:nvSpPr>
        <p:spPr>
          <a:xfrm>
            <a:off x="914171" y="3975192"/>
            <a:ext cx="6818262" cy="243855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183AD9-7A6A-8862-F619-7BDEEEE80AA5}"/>
                  </a:ext>
                </a:extLst>
              </p:cNvPr>
              <p:cNvSpPr txBox="1"/>
              <p:nvPr/>
            </p:nvSpPr>
            <p:spPr>
              <a:xfrm>
                <a:off x="6960848" y="1495194"/>
                <a:ext cx="3699950" cy="1077218"/>
              </a:xfrm>
              <a:prstGeom prst="rect">
                <a:avLst/>
              </a:prstGeom>
              <a:noFill/>
            </p:spPr>
            <p:txBody>
              <a:bodyPr wrap="square" rtlCol="0">
                <a:spAutoFit/>
              </a:bodyPr>
              <a:lstStyle/>
              <a:p>
                <a:r>
                  <a:rPr lang="en-US" sz="1600" b="0" dirty="0">
                    <a:solidFill>
                      <a:schemeClr val="tx1"/>
                    </a:solidFill>
                    <a:latin typeface="Acherus Grotesque" panose="02000505000000020004" pitchFamily="50" charset="0"/>
                  </a:rPr>
                  <a:t>where </a:t>
                </a:r>
                <a14:m>
                  <m:oMath xmlns:m="http://schemas.openxmlformats.org/officeDocument/2006/math">
                    <m:r>
                      <a:rPr lang="en-US" sz="1600" b="0" i="1" smtClean="0">
                        <a:solidFill>
                          <a:schemeClr val="tx1"/>
                        </a:solidFill>
                        <a:latin typeface="Cambria Math" panose="02040503050406030204" pitchFamily="18" charset="0"/>
                      </a:rPr>
                      <m:t>𝑔</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m:t>
                        </m:r>
                      </m:e>
                    </m:d>
                  </m:oMath>
                </a14:m>
                <a:r>
                  <a:rPr lang="en-US" sz="1600" dirty="0">
                    <a:solidFill>
                      <a:schemeClr val="tx1"/>
                    </a:solidFill>
                    <a:latin typeface="Acherus Grotesque" panose="02000505000000020004" pitchFamily="50" charset="0"/>
                  </a:rPr>
                  <a:t> is the activation function, </a:t>
                </a:r>
              </a:p>
              <a:p>
                <a:r>
                  <a:rPr lang="en-US" sz="1600" dirty="0">
                    <a:solidFill>
                      <a:schemeClr val="tx1"/>
                    </a:solidFill>
                    <a:latin typeface="Acherus Grotesque" panose="02000505000000020004" pitchFamily="50" charset="0"/>
                  </a:rPr>
                  <a:t>the hidden layers can be computed as</a:t>
                </a:r>
                <a:endParaRPr lang="en-US" sz="1600" dirty="0">
                  <a:solidFill>
                    <a:srgbClr val="FF0000"/>
                  </a:solidFill>
                  <a:latin typeface="Acherus Grotesque" panose="02000505000000020004" pitchFamily="50" charset="0"/>
                </a:endParaRPr>
              </a:p>
            </p:txBody>
          </p:sp>
        </mc:Choice>
        <mc:Fallback xmlns="">
          <p:sp>
            <p:nvSpPr>
              <p:cNvPr id="5" name="TextBox 4">
                <a:extLst>
                  <a:ext uri="{FF2B5EF4-FFF2-40B4-BE49-F238E27FC236}">
                    <a16:creationId xmlns:a16="http://schemas.microsoft.com/office/drawing/2014/main" id="{2A183AD9-7A6A-8862-F619-7BDEEEE80AA5}"/>
                  </a:ext>
                </a:extLst>
              </p:cNvPr>
              <p:cNvSpPr txBox="1">
                <a:spLocks noRot="1" noChangeAspect="1" noMove="1" noResize="1" noEditPoints="1" noAdjustHandles="1" noChangeArrowheads="1" noChangeShapeType="1" noTextEdit="1"/>
              </p:cNvSpPr>
              <p:nvPr/>
            </p:nvSpPr>
            <p:spPr>
              <a:xfrm>
                <a:off x="6960848" y="1495194"/>
                <a:ext cx="3699950" cy="1077218"/>
              </a:xfrm>
              <a:prstGeom prst="rect">
                <a:avLst/>
              </a:prstGeom>
              <a:blipFill>
                <a:blip r:embed="rId4"/>
                <a:stretch>
                  <a:fillRect l="-988" t="-1695" r="-988" b="-6215"/>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6581B9A-D2B1-CB28-13F2-EA36482409B0}"/>
              </a:ext>
            </a:extLst>
          </p:cNvPr>
          <p:cNvPicPr>
            <a:picLocks noChangeAspect="1"/>
          </p:cNvPicPr>
          <p:nvPr/>
        </p:nvPicPr>
        <p:blipFill>
          <a:blip r:embed="rId5"/>
          <a:stretch>
            <a:fillRect/>
          </a:stretch>
        </p:blipFill>
        <p:spPr>
          <a:xfrm>
            <a:off x="6960848" y="2287534"/>
            <a:ext cx="3504914" cy="965541"/>
          </a:xfrm>
          <a:prstGeom prst="rect">
            <a:avLst/>
          </a:prstGeom>
        </p:spPr>
      </p:pic>
      <p:sp>
        <p:nvSpPr>
          <p:cNvPr id="2" name="TextBox 1">
            <a:extLst>
              <a:ext uri="{FF2B5EF4-FFF2-40B4-BE49-F238E27FC236}">
                <a16:creationId xmlns:a16="http://schemas.microsoft.com/office/drawing/2014/main" id="{595D03AF-E9B0-E6C0-ABEF-A775309BA6FF}"/>
              </a:ext>
            </a:extLst>
          </p:cNvPr>
          <p:cNvSpPr txBox="1"/>
          <p:nvPr/>
        </p:nvSpPr>
        <p:spPr>
          <a:xfrm>
            <a:off x="746869" y="2238671"/>
            <a:ext cx="948906" cy="400110"/>
          </a:xfrm>
          <a:prstGeom prst="rect">
            <a:avLst/>
          </a:prstGeom>
          <a:noFill/>
        </p:spPr>
        <p:txBody>
          <a:bodyPr wrap="square" rtlCol="0">
            <a:spAutoFit/>
          </a:bodyPr>
          <a:lstStyle/>
          <a:p>
            <a:r>
              <a:rPr lang="en-US" sz="2000" dirty="0">
                <a:solidFill>
                  <a:schemeClr val="accent1"/>
                </a:solidFill>
                <a:latin typeface="Acherus Grotesque" panose="02000505000000020004" pitchFamily="50" charset="0"/>
              </a:rPr>
              <a:t>Bias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13A8BC7-FD0F-EA05-1E89-21960B607F16}"/>
                  </a:ext>
                </a:extLst>
              </p:cNvPr>
              <p:cNvSpPr txBox="1"/>
              <p:nvPr/>
            </p:nvSpPr>
            <p:spPr>
              <a:xfrm>
                <a:off x="1305291" y="4023714"/>
                <a:ext cx="6096000" cy="2329740"/>
              </a:xfrm>
              <a:prstGeom prst="rect">
                <a:avLst/>
              </a:prstGeom>
              <a:noFill/>
            </p:spPr>
            <p:txBody>
              <a:bodyPr wrap="square">
                <a:spAutoFit/>
              </a:bodyPr>
              <a:lstStyle/>
              <a:p>
                <a:pPr marL="285750" indent="-285750">
                  <a:buFont typeface="Arial" panose="020B0604020202020204" pitchFamily="34" charset="0"/>
                  <a:buChar char="•"/>
                </a:pPr>
                <a:r>
                  <a:rPr lang="en-US" b="1" i="0" u="none" strike="noStrike" dirty="0">
                    <a:solidFill>
                      <a:srgbClr val="000000"/>
                    </a:solidFill>
                    <a:effectLst/>
                    <a:latin typeface="Acherus Grotesque" panose="02000505000000020004" pitchFamily="50" charset="0"/>
                    <a:ea typeface="Helvetica Neue" panose="02000503000000020004" pitchFamily="2" charset="0"/>
                    <a:cs typeface="Helvetica Neue" panose="02000503000000020004" pitchFamily="2" charset="0"/>
                  </a:rPr>
                  <a:t>Bias</a:t>
                </a:r>
                <a:r>
                  <a:rPr lang="en-US" b="0" i="0" u="none" strike="noStrike" dirty="0">
                    <a:solidFill>
                      <a:srgbClr val="000000"/>
                    </a:solidFill>
                    <a:effectLst/>
                    <a:latin typeface="Acherus Grotesque" panose="02000505000000020004" pitchFamily="50" charset="0"/>
                    <a:ea typeface="Helvetica Neue" panose="02000503000000020004" pitchFamily="2" charset="0"/>
                    <a:cs typeface="Helvetica Neue" panose="02000503000000020004" pitchFamily="2" charset="0"/>
                  </a:rPr>
                  <a:t> in a neural network is like an extra adjustment added to the prediction.</a:t>
                </a:r>
              </a:p>
              <a:p>
                <a:pPr marL="285750" indent="-285750">
                  <a:buFont typeface="Arial" panose="020B0604020202020204" pitchFamily="34" charset="0"/>
                  <a:buChar char="•"/>
                </a:pPr>
                <a:endParaRPr lang="en-US" dirty="0">
                  <a:solidFill>
                    <a:srgbClr val="000000"/>
                  </a:solidFill>
                  <a:latin typeface="Acherus Grotesque" panose="02000505000000020004" pitchFamily="50"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b="0" i="0" u="none" strike="noStrike" dirty="0">
                    <a:solidFill>
                      <a:srgbClr val="000000"/>
                    </a:solidFill>
                    <a:effectLst/>
                    <a:latin typeface="Acherus Grotesque" panose="02000505000000020004" pitchFamily="50" charset="0"/>
                    <a:ea typeface="Helvetica Neue" panose="02000503000000020004" pitchFamily="2" charset="0"/>
                    <a:cs typeface="Helvetica Neue" panose="02000503000000020004" pitchFamily="2" charset="0"/>
                  </a:rPr>
                  <a:t>It helps the model make better predictions by giving it the ability to shift the output up or down</a:t>
                </a:r>
              </a:p>
              <a:p>
                <a:pPr marL="285750" indent="-285750">
                  <a:buFont typeface="Arial" panose="020B0604020202020204" pitchFamily="34" charset="0"/>
                  <a:buChar char="•"/>
                </a:pPr>
                <a:endParaRPr lang="en-US" b="0" i="0" u="none" strike="noStrike" dirty="0">
                  <a:solidFill>
                    <a:srgbClr val="000000"/>
                  </a:solidFill>
                  <a:effectLst/>
                  <a:latin typeface="Acherus Grotesque" panose="02000505000000020004" pitchFamily="50"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dirty="0">
                    <a:latin typeface="Acherus Grotesque" panose="02000505000000020004" pitchFamily="50" charset="0"/>
                  </a:rPr>
                  <a:t>All the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Sub>
                  </m:oMath>
                </a14:m>
                <a:r>
                  <a:rPr lang="en-US" dirty="0">
                    <a:latin typeface="Acherus Grotesque" panose="02000505000000020004" pitchFamily="50" charset="0"/>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rPr>
                          <m:t>0</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ea typeface="Cambria Math" panose="02040503050406030204" pitchFamily="18" charset="0"/>
                          </a:rPr>
                          <m:t>𝐾𝑝</m:t>
                        </m:r>
                      </m:sub>
                    </m:sSub>
                  </m:oMath>
                </a14:m>
                <a:r>
                  <a:rPr lang="en-US" dirty="0">
                    <a:latin typeface="Acherus Grotesque" panose="02000505000000020004" pitchFamily="50" charset="0"/>
                  </a:rPr>
                  <a:t> need to be estimated from data</a:t>
                </a:r>
                <a:r>
                  <a:rPr lang="en-US" dirty="0">
                    <a:effectLst/>
                    <a:latin typeface="Acherus Grotesque" panose="02000505000000020004" pitchFamily="50" charset="0"/>
                  </a:rPr>
                  <a:t>.</a:t>
                </a:r>
              </a:p>
            </p:txBody>
          </p:sp>
        </mc:Choice>
        <mc:Fallback>
          <p:sp>
            <p:nvSpPr>
              <p:cNvPr id="14" name="TextBox 13">
                <a:extLst>
                  <a:ext uri="{FF2B5EF4-FFF2-40B4-BE49-F238E27FC236}">
                    <a16:creationId xmlns:a16="http://schemas.microsoft.com/office/drawing/2014/main" id="{B13A8BC7-FD0F-EA05-1E89-21960B607F16}"/>
                  </a:ext>
                </a:extLst>
              </p:cNvPr>
              <p:cNvSpPr txBox="1">
                <a:spLocks noRot="1" noChangeAspect="1" noMove="1" noResize="1" noEditPoints="1" noAdjustHandles="1" noChangeArrowheads="1" noChangeShapeType="1" noTextEdit="1"/>
              </p:cNvSpPr>
              <p:nvPr/>
            </p:nvSpPr>
            <p:spPr>
              <a:xfrm>
                <a:off x="1305291" y="4023714"/>
                <a:ext cx="6096000" cy="2329740"/>
              </a:xfrm>
              <a:prstGeom prst="rect">
                <a:avLst/>
              </a:prstGeom>
              <a:blipFill>
                <a:blip r:embed="rId6"/>
                <a:stretch>
                  <a:fillRect l="-600" t="-1047" b="-3403"/>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2223D42C-9812-F6F5-618F-B9FA83517D15}"/>
              </a:ext>
            </a:extLst>
          </p:cNvPr>
          <p:cNvSpPr/>
          <p:nvPr/>
        </p:nvSpPr>
        <p:spPr>
          <a:xfrm>
            <a:off x="1744133" y="1495194"/>
            <a:ext cx="270934" cy="46166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2494A7-43DC-804B-A490-37477A937F8D}"/>
              </a:ext>
            </a:extLst>
          </p:cNvPr>
          <p:cNvSpPr/>
          <p:nvPr/>
        </p:nvSpPr>
        <p:spPr>
          <a:xfrm>
            <a:off x="1744133" y="2256608"/>
            <a:ext cx="270934" cy="46166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5E02740-D621-956E-2D0E-851CAE3A9194}"/>
              </a:ext>
            </a:extLst>
          </p:cNvPr>
          <p:cNvSpPr/>
          <p:nvPr/>
        </p:nvSpPr>
        <p:spPr>
          <a:xfrm>
            <a:off x="1744133" y="3089436"/>
            <a:ext cx="270934" cy="46166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A6D5385-CF88-42AE-BD09-B809EAFF44B2}"/>
              </a:ext>
            </a:extLst>
          </p:cNvPr>
          <p:cNvSpPr>
            <a:spLocks noGrp="1"/>
          </p:cNvSpPr>
          <p:nvPr>
            <p:ph type="sldNum" sz="quarter" idx="12"/>
          </p:nvPr>
        </p:nvSpPr>
        <p:spPr/>
        <p:txBody>
          <a:bodyPr/>
          <a:lstStyle/>
          <a:p>
            <a:fld id="{8E06CFEE-053A-4A40-A88B-A288F0289482}" type="slidenum">
              <a:rPr lang="en-US" smtClean="0"/>
              <a:t>77</a:t>
            </a:fld>
            <a:endParaRPr lang="en-US"/>
          </a:p>
        </p:txBody>
      </p:sp>
      <p:sp>
        <p:nvSpPr>
          <p:cNvPr id="4" name="Footer Placeholder 3">
            <a:extLst>
              <a:ext uri="{FF2B5EF4-FFF2-40B4-BE49-F238E27FC236}">
                <a16:creationId xmlns:a16="http://schemas.microsoft.com/office/drawing/2014/main" id="{43B12881-97D0-4821-B877-CACC0DEBD7EE}"/>
              </a:ext>
            </a:extLst>
          </p:cNvPr>
          <p:cNvSpPr>
            <a:spLocks noGrp="1"/>
          </p:cNvSpPr>
          <p:nvPr>
            <p:ph type="ftr" sz="quarter" idx="11"/>
          </p:nvPr>
        </p:nvSpPr>
        <p:spPr/>
        <p:txBody>
          <a:bodyPr/>
          <a:lstStyle/>
          <a:p>
            <a:r>
              <a:rPr lang="en-US" dirty="0"/>
              <a:t>Deep Learning</a:t>
            </a:r>
          </a:p>
        </p:txBody>
      </p:sp>
    </p:spTree>
    <p:extLst>
      <p:ext uri="{BB962C8B-B14F-4D97-AF65-F5344CB8AC3E}">
        <p14:creationId xmlns:p14="http://schemas.microsoft.com/office/powerpoint/2010/main" val="12397688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477ECB24-05F2-CD35-C30D-EF87B19E00D5}"/>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FE2B9D95-3968-39EF-EF95-EE53A6549152}"/>
              </a:ext>
            </a:extLst>
          </p:cNvPr>
          <p:cNvSpPr>
            <a:spLocks noGrp="1"/>
          </p:cNvSpPr>
          <p:nvPr>
            <p:ph type="title"/>
          </p:nvPr>
        </p:nvSpPr>
        <p:spPr/>
        <p:txBody>
          <a:bodyPr>
            <a:normAutofit/>
          </a:bodyPr>
          <a:lstStyle/>
          <a:p>
            <a:r>
              <a:rPr lang="en-US" dirty="0"/>
              <a:t>Example of activation function</a:t>
            </a:r>
          </a:p>
        </p:txBody>
      </p:sp>
      <p:sp>
        <p:nvSpPr>
          <p:cNvPr id="5" name="Striped Right Arrow 4">
            <a:extLst>
              <a:ext uri="{FF2B5EF4-FFF2-40B4-BE49-F238E27FC236}">
                <a16:creationId xmlns:a16="http://schemas.microsoft.com/office/drawing/2014/main" id="{E28825AC-3F1A-9794-D10C-6AEBF3D4E093}"/>
              </a:ext>
            </a:extLst>
          </p:cNvPr>
          <p:cNvSpPr/>
          <p:nvPr/>
        </p:nvSpPr>
        <p:spPr>
          <a:xfrm>
            <a:off x="5359790" y="2484602"/>
            <a:ext cx="858129" cy="365760"/>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riped Right Arrow 5">
            <a:extLst>
              <a:ext uri="{FF2B5EF4-FFF2-40B4-BE49-F238E27FC236}">
                <a16:creationId xmlns:a16="http://schemas.microsoft.com/office/drawing/2014/main" id="{34FEFCB5-26DE-0013-B1EB-87A18A7C5B27}"/>
              </a:ext>
            </a:extLst>
          </p:cNvPr>
          <p:cNvSpPr/>
          <p:nvPr/>
        </p:nvSpPr>
        <p:spPr>
          <a:xfrm>
            <a:off x="5359790" y="4500247"/>
            <a:ext cx="858129" cy="365760"/>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B2E83CF-FB5E-6B1D-BFF9-72BA6BC6FD9F}"/>
              </a:ext>
            </a:extLst>
          </p:cNvPr>
          <p:cNvSpPr/>
          <p:nvPr/>
        </p:nvSpPr>
        <p:spPr>
          <a:xfrm>
            <a:off x="6644995" y="1176579"/>
            <a:ext cx="4806105" cy="276912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EDD1C1F-5FEB-4020-DE6B-4DF3CAEA16F1}"/>
              </a:ext>
            </a:extLst>
          </p:cNvPr>
          <p:cNvSpPr/>
          <p:nvPr/>
        </p:nvSpPr>
        <p:spPr>
          <a:xfrm>
            <a:off x="6644995" y="4183622"/>
            <a:ext cx="4806105" cy="130741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1BB8DC9-A5CE-7C53-D545-6B511F92E0A8}"/>
              </a:ext>
            </a:extLst>
          </p:cNvPr>
          <p:cNvSpPr txBox="1"/>
          <p:nvPr/>
        </p:nvSpPr>
        <p:spPr>
          <a:xfrm>
            <a:off x="6644995" y="1334935"/>
            <a:ext cx="4642339" cy="3139321"/>
          </a:xfrm>
          <a:prstGeom prst="rect">
            <a:avLst/>
          </a:prstGeom>
          <a:noFill/>
        </p:spPr>
        <p:txBody>
          <a:bodyPr wrap="square" rtlCol="0">
            <a:spAutoFit/>
          </a:bodyPr>
          <a:lstStyle/>
          <a:p>
            <a:pPr marL="285750" indent="-285750">
              <a:buFont typeface="Arial" panose="020B0604020202020204" pitchFamily="34" charset="0"/>
              <a:buChar char="•"/>
            </a:pPr>
            <a:r>
              <a:rPr lang="en-US" sz="1800" dirty="0" err="1">
                <a:latin typeface="Acherus Grotesque" panose="02000505000000020004" pitchFamily="50" charset="0"/>
              </a:rPr>
              <a:t>ReLU</a:t>
            </a:r>
            <a:r>
              <a:rPr lang="en-US" sz="1800" dirty="0">
                <a:latin typeface="Acherus Grotesque" panose="02000505000000020004" pitchFamily="50" charset="0"/>
              </a:rPr>
              <a:t> is the most widely used activation function in </a:t>
            </a:r>
            <a:r>
              <a:rPr lang="en-US" sz="1800" b="1" dirty="0">
                <a:latin typeface="Acherus Grotesque" panose="02000505000000020004" pitchFamily="50" charset="0"/>
              </a:rPr>
              <a:t>hidden layers</a:t>
            </a:r>
            <a:r>
              <a:rPr lang="en-US" sz="1800" dirty="0">
                <a:latin typeface="Acherus Grotesque" panose="02000505000000020004" pitchFamily="50" charset="0"/>
              </a:rPr>
              <a:t> due to its simplicity and effectiveness. </a:t>
            </a:r>
          </a:p>
          <a:p>
            <a:pPr marL="285750" indent="-285750">
              <a:buFont typeface="Arial" panose="020B0604020202020204" pitchFamily="34" charset="0"/>
              <a:buChar char="•"/>
            </a:pPr>
            <a:r>
              <a:rPr lang="en-US" sz="1800" dirty="0" err="1">
                <a:latin typeface="Acherus Grotesque" panose="02000505000000020004" pitchFamily="50" charset="0"/>
              </a:rPr>
              <a:t>ReLU</a:t>
            </a:r>
            <a:r>
              <a:rPr lang="en-US" sz="1800" dirty="0">
                <a:latin typeface="Acherus Grotesque" panose="02000505000000020004" pitchFamily="50" charset="0"/>
              </a:rPr>
              <a:t> can suffer from the </a:t>
            </a:r>
            <a:r>
              <a:rPr lang="en-US" sz="1800" b="1" dirty="0">
                <a:latin typeface="Acherus Grotesque" panose="02000505000000020004" pitchFamily="50" charset="0"/>
              </a:rPr>
              <a:t>dying </a:t>
            </a:r>
            <a:r>
              <a:rPr lang="en-US" sz="1800" b="1" dirty="0" err="1">
                <a:latin typeface="Acherus Grotesque" panose="02000505000000020004" pitchFamily="50" charset="0"/>
              </a:rPr>
              <a:t>ReLU</a:t>
            </a:r>
            <a:r>
              <a:rPr lang="en-US" sz="1800" b="1" dirty="0">
                <a:latin typeface="Acherus Grotesque" panose="02000505000000020004" pitchFamily="50" charset="0"/>
              </a:rPr>
              <a:t> problem</a:t>
            </a:r>
            <a:r>
              <a:rPr lang="en-US" sz="1800" dirty="0">
                <a:latin typeface="Acherus Grotesque" panose="02000505000000020004" pitchFamily="50" charset="0"/>
              </a:rPr>
              <a:t>, where neurons can become inactive (outputting 0 for all inputs) if the input values are always negative.</a:t>
            </a:r>
          </a:p>
          <a:p>
            <a:endParaRPr lang="en-US" sz="1800" dirty="0">
              <a:latin typeface="Acherus Grotesque" panose="02000505000000020004" pitchFamily="50" charset="0"/>
            </a:endParaRPr>
          </a:p>
          <a:p>
            <a:endParaRPr lang="en-US" dirty="0"/>
          </a:p>
        </p:txBody>
      </p:sp>
      <p:pic>
        <p:nvPicPr>
          <p:cNvPr id="12" name="Picture 11">
            <a:extLst>
              <a:ext uri="{FF2B5EF4-FFF2-40B4-BE49-F238E27FC236}">
                <a16:creationId xmlns:a16="http://schemas.microsoft.com/office/drawing/2014/main" id="{15B39629-828E-A6A3-D801-690BA2FC60DB}"/>
              </a:ext>
            </a:extLst>
          </p:cNvPr>
          <p:cNvPicPr>
            <a:picLocks noChangeAspect="1"/>
          </p:cNvPicPr>
          <p:nvPr/>
        </p:nvPicPr>
        <p:blipFill>
          <a:blip r:embed="rId3"/>
          <a:stretch>
            <a:fillRect/>
          </a:stretch>
        </p:blipFill>
        <p:spPr>
          <a:xfrm>
            <a:off x="390043" y="2355644"/>
            <a:ext cx="4542671" cy="2664451"/>
          </a:xfrm>
          <a:prstGeom prst="rect">
            <a:avLst/>
          </a:prstGeom>
        </p:spPr>
      </p:pic>
      <p:sp>
        <p:nvSpPr>
          <p:cNvPr id="13" name="TextBox 12">
            <a:extLst>
              <a:ext uri="{FF2B5EF4-FFF2-40B4-BE49-F238E27FC236}">
                <a16:creationId xmlns:a16="http://schemas.microsoft.com/office/drawing/2014/main" id="{48D6366B-F1D9-51ED-2606-9E0208DF799B}"/>
              </a:ext>
            </a:extLst>
          </p:cNvPr>
          <p:cNvSpPr txBox="1"/>
          <p:nvPr/>
        </p:nvSpPr>
        <p:spPr>
          <a:xfrm>
            <a:off x="6358597" y="4374689"/>
            <a:ext cx="5092503"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latin typeface="Acherus Grotesque" panose="02000505000000020004" pitchFamily="50" charset="0"/>
              </a:rPr>
              <a:t>Similar to </a:t>
            </a:r>
            <a:r>
              <a:rPr lang="en-US" dirty="0" err="1">
                <a:latin typeface="Acherus Grotesque" panose="02000505000000020004" pitchFamily="50" charset="0"/>
              </a:rPr>
              <a:t>ReLU</a:t>
            </a:r>
            <a:r>
              <a:rPr lang="en-US" dirty="0">
                <a:latin typeface="Acherus Grotesque" panose="02000505000000020004" pitchFamily="50" charset="0"/>
              </a:rPr>
              <a:t> but with a small positive slope for negative inputs to avoid the </a:t>
            </a:r>
            <a:r>
              <a:rPr lang="en-US" b="1" dirty="0">
                <a:latin typeface="Acherus Grotesque" panose="02000505000000020004" pitchFamily="50" charset="0"/>
              </a:rPr>
              <a:t>dying </a:t>
            </a:r>
            <a:r>
              <a:rPr lang="en-US" b="1" dirty="0" err="1">
                <a:latin typeface="Acherus Grotesque" panose="02000505000000020004" pitchFamily="50" charset="0"/>
              </a:rPr>
              <a:t>ReLU</a:t>
            </a:r>
            <a:r>
              <a:rPr lang="en-US" b="1" dirty="0">
                <a:latin typeface="Acherus Grotesque" panose="02000505000000020004" pitchFamily="50" charset="0"/>
              </a:rPr>
              <a:t> problem</a:t>
            </a:r>
            <a:r>
              <a:rPr lang="en-US" dirty="0">
                <a:latin typeface="Acherus Grotesque" panose="02000505000000020004" pitchFamily="50" charset="0"/>
              </a:rPr>
              <a:t>.</a:t>
            </a:r>
          </a:p>
          <a:p>
            <a:endParaRPr lang="en-US" dirty="0"/>
          </a:p>
        </p:txBody>
      </p:sp>
      <p:sp>
        <p:nvSpPr>
          <p:cNvPr id="2" name="Slide Number Placeholder 1">
            <a:extLst>
              <a:ext uri="{FF2B5EF4-FFF2-40B4-BE49-F238E27FC236}">
                <a16:creationId xmlns:a16="http://schemas.microsoft.com/office/drawing/2014/main" id="{C9B255A1-7A98-4BA1-BB9F-F9C61E2660AD}"/>
              </a:ext>
            </a:extLst>
          </p:cNvPr>
          <p:cNvSpPr>
            <a:spLocks noGrp="1"/>
          </p:cNvSpPr>
          <p:nvPr>
            <p:ph type="sldNum" sz="quarter" idx="12"/>
          </p:nvPr>
        </p:nvSpPr>
        <p:spPr/>
        <p:txBody>
          <a:bodyPr/>
          <a:lstStyle/>
          <a:p>
            <a:fld id="{8E06CFEE-053A-4A40-A88B-A288F0289482}" type="slidenum">
              <a:rPr lang="en-US" smtClean="0"/>
              <a:t>78</a:t>
            </a:fld>
            <a:endParaRPr lang="en-US"/>
          </a:p>
        </p:txBody>
      </p:sp>
      <p:sp>
        <p:nvSpPr>
          <p:cNvPr id="3" name="Footer Placeholder 2">
            <a:extLst>
              <a:ext uri="{FF2B5EF4-FFF2-40B4-BE49-F238E27FC236}">
                <a16:creationId xmlns:a16="http://schemas.microsoft.com/office/drawing/2014/main" id="{02E0A37D-DE13-4C22-8719-BD4493C15E4A}"/>
              </a:ext>
            </a:extLst>
          </p:cNvPr>
          <p:cNvSpPr>
            <a:spLocks noGrp="1"/>
          </p:cNvSpPr>
          <p:nvPr>
            <p:ph type="ftr" sz="quarter" idx="11"/>
          </p:nvPr>
        </p:nvSpPr>
        <p:spPr/>
        <p:txBody>
          <a:bodyPr/>
          <a:lstStyle/>
          <a:p>
            <a:r>
              <a:rPr lang="en-US"/>
              <a:t>Deep Learning</a:t>
            </a:r>
            <a:endParaRPr lang="en-US" dirty="0"/>
          </a:p>
        </p:txBody>
      </p:sp>
    </p:spTree>
    <p:extLst>
      <p:ext uri="{BB962C8B-B14F-4D97-AF65-F5344CB8AC3E}">
        <p14:creationId xmlns:p14="http://schemas.microsoft.com/office/powerpoint/2010/main" val="22098810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1A72269-7C09-C0E3-57EE-46326E14666A}"/>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714E7BBD-7504-1B65-F41E-19803039E6C9}"/>
              </a:ext>
            </a:extLst>
          </p:cNvPr>
          <p:cNvSpPr>
            <a:spLocks noGrp="1"/>
          </p:cNvSpPr>
          <p:nvPr>
            <p:ph type="title"/>
          </p:nvPr>
        </p:nvSpPr>
        <p:spPr/>
        <p:txBody>
          <a:bodyPr>
            <a:normAutofit/>
          </a:bodyPr>
          <a:lstStyle/>
          <a:p>
            <a:r>
              <a:rPr lang="en-US" dirty="0"/>
              <a:t>Example of activation function</a:t>
            </a:r>
          </a:p>
        </p:txBody>
      </p:sp>
      <p:pic>
        <p:nvPicPr>
          <p:cNvPr id="4" name="Picture 3">
            <a:extLst>
              <a:ext uri="{FF2B5EF4-FFF2-40B4-BE49-F238E27FC236}">
                <a16:creationId xmlns:a16="http://schemas.microsoft.com/office/drawing/2014/main" id="{03072DF9-6ABE-8A69-DAD5-A79FD4223D3E}"/>
              </a:ext>
            </a:extLst>
          </p:cNvPr>
          <p:cNvPicPr>
            <a:picLocks noChangeAspect="1"/>
          </p:cNvPicPr>
          <p:nvPr/>
        </p:nvPicPr>
        <p:blipFill>
          <a:blip r:embed="rId3"/>
          <a:stretch>
            <a:fillRect/>
          </a:stretch>
        </p:blipFill>
        <p:spPr>
          <a:xfrm>
            <a:off x="355101" y="2330968"/>
            <a:ext cx="4806201" cy="2904100"/>
          </a:xfrm>
          <a:prstGeom prst="rect">
            <a:avLst/>
          </a:prstGeom>
        </p:spPr>
      </p:pic>
      <p:sp>
        <p:nvSpPr>
          <p:cNvPr id="3" name="Striped Right Arrow 2">
            <a:extLst>
              <a:ext uri="{FF2B5EF4-FFF2-40B4-BE49-F238E27FC236}">
                <a16:creationId xmlns:a16="http://schemas.microsoft.com/office/drawing/2014/main" id="{36D1A7B1-63C6-49C6-E2C0-558CE04709E1}"/>
              </a:ext>
            </a:extLst>
          </p:cNvPr>
          <p:cNvSpPr/>
          <p:nvPr/>
        </p:nvSpPr>
        <p:spPr>
          <a:xfrm>
            <a:off x="5286826" y="4341449"/>
            <a:ext cx="760222" cy="365125"/>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639B550-2375-9563-5031-E25AFF8F3976}"/>
              </a:ext>
            </a:extLst>
          </p:cNvPr>
          <p:cNvSpPr/>
          <p:nvPr/>
        </p:nvSpPr>
        <p:spPr>
          <a:xfrm>
            <a:off x="6144954" y="1315058"/>
            <a:ext cx="5712292" cy="244693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DC48999-9D21-4854-88B3-846B84DA57D6}"/>
              </a:ext>
            </a:extLst>
          </p:cNvPr>
          <p:cNvSpPr/>
          <p:nvPr/>
        </p:nvSpPr>
        <p:spPr>
          <a:xfrm>
            <a:off x="6144954" y="3961717"/>
            <a:ext cx="5819334" cy="217602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E7D608-E2E9-6DC6-F12B-9DB9A7F2A182}"/>
              </a:ext>
            </a:extLst>
          </p:cNvPr>
          <p:cNvSpPr txBox="1"/>
          <p:nvPr/>
        </p:nvSpPr>
        <p:spPr>
          <a:xfrm>
            <a:off x="5715889" y="4066437"/>
            <a:ext cx="6336772"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latin typeface="Acherus Grotesque" panose="02000505000000020004" pitchFamily="50" charset="0"/>
              </a:rPr>
              <a:t>Often used in </a:t>
            </a:r>
            <a:r>
              <a:rPr lang="en-US" b="1" dirty="0">
                <a:latin typeface="Acherus Grotesque" panose="02000505000000020004" pitchFamily="50" charset="0"/>
              </a:rPr>
              <a:t>hidden layers</a:t>
            </a:r>
            <a:r>
              <a:rPr lang="en-US" dirty="0">
                <a:latin typeface="Acherus Grotesque" panose="02000505000000020004" pitchFamily="50" charset="0"/>
              </a:rPr>
              <a:t> of neural networks. It is preferred over Sigmoid because it provides zero-centered outputs, which can make optimization easier.</a:t>
            </a:r>
          </a:p>
          <a:p>
            <a:pPr marL="742950" lvl="1" indent="-285750">
              <a:buFont typeface="Arial" panose="020B0604020202020204" pitchFamily="34" charset="0"/>
              <a:buChar char="•"/>
            </a:pPr>
            <a:r>
              <a:rPr lang="en-US" dirty="0">
                <a:latin typeface="Acherus Grotesque" panose="02000505000000020004" pitchFamily="50" charset="0"/>
              </a:rPr>
              <a:t>Like Sigmoid, Tanh also suffers from the </a:t>
            </a:r>
            <a:r>
              <a:rPr lang="en-US" b="1" dirty="0">
                <a:latin typeface="Acherus Grotesque" panose="02000505000000020004" pitchFamily="50" charset="0"/>
              </a:rPr>
              <a:t>vanishing gradient problem</a:t>
            </a:r>
            <a:r>
              <a:rPr lang="en-US" dirty="0">
                <a:latin typeface="Acherus Grotesque" panose="02000505000000020004" pitchFamily="50" charset="0"/>
              </a:rPr>
              <a:t>, which can slow down the learning process in deep networks.</a:t>
            </a:r>
          </a:p>
          <a:p>
            <a:endParaRPr lang="en-US" dirty="0"/>
          </a:p>
        </p:txBody>
      </p:sp>
      <p:sp>
        <p:nvSpPr>
          <p:cNvPr id="10" name="Striped Right Arrow 9">
            <a:extLst>
              <a:ext uri="{FF2B5EF4-FFF2-40B4-BE49-F238E27FC236}">
                <a16:creationId xmlns:a16="http://schemas.microsoft.com/office/drawing/2014/main" id="{18ABBDC5-0A56-B57F-F08D-AF5BC131D976}"/>
              </a:ext>
            </a:extLst>
          </p:cNvPr>
          <p:cNvSpPr/>
          <p:nvPr/>
        </p:nvSpPr>
        <p:spPr>
          <a:xfrm>
            <a:off x="5286826" y="2920484"/>
            <a:ext cx="760222" cy="365125"/>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28ADA47-76A1-DE66-0023-9ADE8C8618E8}"/>
              </a:ext>
            </a:extLst>
          </p:cNvPr>
          <p:cNvSpPr txBox="1"/>
          <p:nvPr/>
        </p:nvSpPr>
        <p:spPr>
          <a:xfrm>
            <a:off x="6172572" y="1427925"/>
            <a:ext cx="5562181"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Acherus Grotesque" panose="02000505000000020004" pitchFamily="50" charset="0"/>
              </a:rPr>
              <a:t>Commonly used in the output layer for </a:t>
            </a:r>
            <a:r>
              <a:rPr lang="en-US" sz="1800" b="1" dirty="0">
                <a:latin typeface="Acherus Grotesque" panose="02000505000000020004" pitchFamily="50" charset="0"/>
              </a:rPr>
              <a:t>binary classification tasks</a:t>
            </a:r>
            <a:r>
              <a:rPr lang="en-US" sz="1800" dirty="0">
                <a:latin typeface="Acherus Grotesque" panose="02000505000000020004" pitchFamily="50" charset="0"/>
              </a:rPr>
              <a:t>, where the goal is to predict probabilities between 0 and 1</a:t>
            </a:r>
          </a:p>
          <a:p>
            <a:pPr marL="285750" indent="-285750">
              <a:buFont typeface="Arial" panose="020B0604020202020204" pitchFamily="34" charset="0"/>
              <a:buChar char="•"/>
            </a:pPr>
            <a:r>
              <a:rPr lang="en-US" sz="1800" dirty="0">
                <a:latin typeface="Acherus Grotesque" panose="02000505000000020004" pitchFamily="50" charset="0"/>
              </a:rPr>
              <a:t>Can cause </a:t>
            </a:r>
            <a:r>
              <a:rPr lang="en-US" sz="1800" b="1" dirty="0">
                <a:latin typeface="Acherus Grotesque" panose="02000505000000020004" pitchFamily="50" charset="0"/>
              </a:rPr>
              <a:t>vanishing gradients</a:t>
            </a:r>
            <a:r>
              <a:rPr lang="en-US" sz="1800" dirty="0">
                <a:latin typeface="Acherus Grotesque" panose="02000505000000020004" pitchFamily="50" charset="0"/>
              </a:rPr>
              <a:t>, making it harder for the model to learn during backpropagation. Additionally, outputs are not zero-centered, which can slow down gradient updates.</a:t>
            </a:r>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85842552-BCFC-4FCE-9812-7B5C09D5089F}"/>
              </a:ext>
            </a:extLst>
          </p:cNvPr>
          <p:cNvSpPr>
            <a:spLocks noGrp="1"/>
          </p:cNvSpPr>
          <p:nvPr>
            <p:ph type="sldNum" sz="quarter" idx="12"/>
          </p:nvPr>
        </p:nvSpPr>
        <p:spPr/>
        <p:txBody>
          <a:bodyPr/>
          <a:lstStyle/>
          <a:p>
            <a:fld id="{8E06CFEE-053A-4A40-A88B-A288F0289482}" type="slidenum">
              <a:rPr lang="en-US" smtClean="0"/>
              <a:t>79</a:t>
            </a:fld>
            <a:endParaRPr lang="en-US"/>
          </a:p>
        </p:txBody>
      </p:sp>
      <p:sp>
        <p:nvSpPr>
          <p:cNvPr id="7" name="Footer Placeholder 6">
            <a:extLst>
              <a:ext uri="{FF2B5EF4-FFF2-40B4-BE49-F238E27FC236}">
                <a16:creationId xmlns:a16="http://schemas.microsoft.com/office/drawing/2014/main" id="{DD581195-1CD7-40A7-A6B7-94C92E7CFE80}"/>
              </a:ext>
            </a:extLst>
          </p:cNvPr>
          <p:cNvSpPr>
            <a:spLocks noGrp="1"/>
          </p:cNvSpPr>
          <p:nvPr>
            <p:ph type="ftr" sz="quarter" idx="11"/>
          </p:nvPr>
        </p:nvSpPr>
        <p:spPr/>
        <p:txBody>
          <a:bodyPr/>
          <a:lstStyle/>
          <a:p>
            <a:r>
              <a:rPr lang="en-US"/>
              <a:t>Deep Learning</a:t>
            </a:r>
            <a:endParaRPr lang="en-US" dirty="0"/>
          </a:p>
        </p:txBody>
      </p:sp>
    </p:spTree>
    <p:extLst>
      <p:ext uri="{BB962C8B-B14F-4D97-AF65-F5344CB8AC3E}">
        <p14:creationId xmlns:p14="http://schemas.microsoft.com/office/powerpoint/2010/main" val="19074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7CB2E9-C2D3-479F-98B6-B0274EAB3637}"/>
              </a:ext>
            </a:extLst>
          </p:cNvPr>
          <p:cNvSpPr>
            <a:spLocks noGrp="1"/>
          </p:cNvSpPr>
          <p:nvPr>
            <p:ph type="ftr" sz="quarter" idx="11"/>
          </p:nvPr>
        </p:nvSpPr>
        <p:spPr/>
        <p:txBody>
          <a:bodyPr/>
          <a:lstStyle/>
          <a:p>
            <a:r>
              <a:rPr lang="en-US"/>
              <a:t>Deep Learning</a:t>
            </a:r>
            <a:endParaRPr lang="en-US" dirty="0"/>
          </a:p>
        </p:txBody>
      </p:sp>
      <p:sp>
        <p:nvSpPr>
          <p:cNvPr id="3" name="Text Placeholder 2">
            <a:extLst>
              <a:ext uri="{FF2B5EF4-FFF2-40B4-BE49-F238E27FC236}">
                <a16:creationId xmlns:a16="http://schemas.microsoft.com/office/drawing/2014/main" id="{C52C2F4A-77AB-4665-821D-D85B2493BB61}"/>
              </a:ext>
            </a:extLst>
          </p:cNvPr>
          <p:cNvSpPr>
            <a:spLocks noGrp="1"/>
          </p:cNvSpPr>
          <p:nvPr>
            <p:ph type="body" idx="1"/>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2E2D4491-F917-42F7-8726-E291583C75A7}"/>
              </a:ext>
            </a:extLst>
          </p:cNvPr>
          <p:cNvSpPr>
            <a:spLocks noGrp="1"/>
          </p:cNvSpPr>
          <p:nvPr>
            <p:ph type="sldNum" sz="quarter" idx="12"/>
          </p:nvPr>
        </p:nvSpPr>
        <p:spPr/>
        <p:txBody>
          <a:bodyPr/>
          <a:lstStyle/>
          <a:p>
            <a:fld id="{8E06CFEE-053A-4A40-A88B-A288F0289482}" type="slidenum">
              <a:rPr lang="en-US" smtClean="0"/>
              <a:pPr/>
              <a:t>8</a:t>
            </a:fld>
            <a:endParaRPr lang="en-US"/>
          </a:p>
        </p:txBody>
      </p:sp>
    </p:spTree>
    <p:extLst>
      <p:ext uri="{BB962C8B-B14F-4D97-AF65-F5344CB8AC3E}">
        <p14:creationId xmlns:p14="http://schemas.microsoft.com/office/powerpoint/2010/main" val="31598024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BB99B79D-B05D-3789-7C2F-4481767F324D}"/>
            </a:ext>
          </a:extLst>
        </p:cNvPr>
        <p:cNvGrpSpPr/>
        <p:nvPr/>
      </p:nvGrpSpPr>
      <p:grpSpPr>
        <a:xfrm>
          <a:off x="0" y="0"/>
          <a:ext cx="0" cy="0"/>
          <a:chOff x="0" y="0"/>
          <a:chExt cx="0" cy="0"/>
        </a:xfrm>
      </p:grpSpPr>
      <p:sp>
        <p:nvSpPr>
          <p:cNvPr id="21" name="Title 2">
            <a:extLst>
              <a:ext uri="{FF2B5EF4-FFF2-40B4-BE49-F238E27FC236}">
                <a16:creationId xmlns:a16="http://schemas.microsoft.com/office/drawing/2014/main" id="{E66089B4-8F19-1EA0-6927-72CBE1528911}"/>
              </a:ext>
            </a:extLst>
          </p:cNvPr>
          <p:cNvSpPr>
            <a:spLocks noGrp="1"/>
          </p:cNvSpPr>
          <p:nvPr>
            <p:ph type="title"/>
          </p:nvPr>
        </p:nvSpPr>
        <p:spPr/>
        <p:txBody>
          <a:bodyPr>
            <a:normAutofit/>
          </a:bodyPr>
          <a:lstStyle/>
          <a:p>
            <a:r>
              <a:rPr lang="en-US" dirty="0"/>
              <a:t>Example of activation function</a:t>
            </a:r>
          </a:p>
        </p:txBody>
      </p:sp>
      <p:sp>
        <p:nvSpPr>
          <p:cNvPr id="6" name="Striped Right Arrow 5">
            <a:extLst>
              <a:ext uri="{FF2B5EF4-FFF2-40B4-BE49-F238E27FC236}">
                <a16:creationId xmlns:a16="http://schemas.microsoft.com/office/drawing/2014/main" id="{68DA8469-4E1A-0ED2-06F9-4F598688A22B}"/>
              </a:ext>
            </a:extLst>
          </p:cNvPr>
          <p:cNvSpPr/>
          <p:nvPr/>
        </p:nvSpPr>
        <p:spPr>
          <a:xfrm>
            <a:off x="4930725" y="3365689"/>
            <a:ext cx="858129" cy="365760"/>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DCE143A-9D3A-B4F6-2287-D131791D227F}"/>
              </a:ext>
            </a:extLst>
          </p:cNvPr>
          <p:cNvSpPr/>
          <p:nvPr/>
        </p:nvSpPr>
        <p:spPr>
          <a:xfrm>
            <a:off x="6131720" y="2427895"/>
            <a:ext cx="5540323" cy="254493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BD4FB5C-E2B3-DA91-BD4A-A6F15544624C}"/>
              </a:ext>
            </a:extLst>
          </p:cNvPr>
          <p:cNvPicPr>
            <a:picLocks noChangeAspect="1"/>
          </p:cNvPicPr>
          <p:nvPr/>
        </p:nvPicPr>
        <p:blipFill>
          <a:blip r:embed="rId3"/>
          <a:stretch>
            <a:fillRect/>
          </a:stretch>
        </p:blipFill>
        <p:spPr>
          <a:xfrm>
            <a:off x="355100" y="2881169"/>
            <a:ext cx="4349591" cy="1353206"/>
          </a:xfrm>
          <a:prstGeom prst="rect">
            <a:avLst/>
          </a:prstGeom>
        </p:spPr>
      </p:pic>
      <p:sp>
        <p:nvSpPr>
          <p:cNvPr id="13" name="TextBox 12">
            <a:extLst>
              <a:ext uri="{FF2B5EF4-FFF2-40B4-BE49-F238E27FC236}">
                <a16:creationId xmlns:a16="http://schemas.microsoft.com/office/drawing/2014/main" id="{91D9600E-675D-9A87-D00E-59F23F8CE036}"/>
              </a:ext>
            </a:extLst>
          </p:cNvPr>
          <p:cNvSpPr txBox="1"/>
          <p:nvPr/>
        </p:nvSpPr>
        <p:spPr>
          <a:xfrm>
            <a:off x="5788853" y="2556770"/>
            <a:ext cx="5684987" cy="2308324"/>
          </a:xfrm>
          <a:prstGeom prst="rect">
            <a:avLst/>
          </a:prstGeom>
          <a:noFill/>
        </p:spPr>
        <p:txBody>
          <a:bodyPr wrap="square" rtlCol="0">
            <a:spAutoFit/>
          </a:bodyPr>
          <a:lstStyle/>
          <a:p>
            <a:pPr marL="742950" lvl="1" indent="-285750">
              <a:buFont typeface="Arial" panose="020B0604020202020204" pitchFamily="34" charset="0"/>
              <a:buChar char="•"/>
            </a:pPr>
            <a:r>
              <a:rPr lang="en-US" dirty="0">
                <a:latin typeface="Acherus Grotesque" panose="02000505000000020004" pitchFamily="50" charset="0"/>
              </a:rPr>
              <a:t>Used in hidden layers and is similar to Leaky </a:t>
            </a:r>
            <a:r>
              <a:rPr lang="en-US" dirty="0" err="1">
                <a:latin typeface="Acherus Grotesque" panose="02000505000000020004" pitchFamily="50" charset="0"/>
              </a:rPr>
              <a:t>ReLU</a:t>
            </a:r>
            <a:r>
              <a:rPr lang="en-US" dirty="0">
                <a:latin typeface="Acherus Grotesque" panose="02000505000000020004" pitchFamily="50" charset="0"/>
              </a:rPr>
              <a:t> but introduces smoother and more gradual activation for negative inputs, which can lead to better performance.</a:t>
            </a:r>
          </a:p>
          <a:p>
            <a:pPr marL="742950" lvl="1" indent="-285750">
              <a:buFont typeface="Arial" panose="020B0604020202020204" pitchFamily="34" charset="0"/>
              <a:buChar char="•"/>
            </a:pPr>
            <a:r>
              <a:rPr lang="en-US" dirty="0">
                <a:latin typeface="Acherus Grotesque" panose="02000505000000020004" pitchFamily="50" charset="0"/>
              </a:rPr>
              <a:t>More computationally expensive than </a:t>
            </a:r>
            <a:r>
              <a:rPr lang="en-US" dirty="0" err="1">
                <a:latin typeface="Acherus Grotesque" panose="02000505000000020004" pitchFamily="50" charset="0"/>
              </a:rPr>
              <a:t>ReLU</a:t>
            </a:r>
            <a:r>
              <a:rPr lang="en-US" dirty="0">
                <a:latin typeface="Acherus Grotesque" panose="02000505000000020004" pitchFamily="50" charset="0"/>
              </a:rPr>
              <a:t> and Leaky </a:t>
            </a:r>
            <a:r>
              <a:rPr lang="en-US" dirty="0" err="1">
                <a:latin typeface="Acherus Grotesque" panose="02000505000000020004" pitchFamily="50" charset="0"/>
              </a:rPr>
              <a:t>ReLU</a:t>
            </a:r>
            <a:r>
              <a:rPr lang="en-US" dirty="0">
                <a:latin typeface="Acherus Grotesque" panose="02000505000000020004" pitchFamily="50" charset="0"/>
              </a:rPr>
              <a:t> because of the exponential function</a:t>
            </a:r>
          </a:p>
        </p:txBody>
      </p:sp>
      <p:sp>
        <p:nvSpPr>
          <p:cNvPr id="3" name="Slide Number Placeholder 2">
            <a:extLst>
              <a:ext uri="{FF2B5EF4-FFF2-40B4-BE49-F238E27FC236}">
                <a16:creationId xmlns:a16="http://schemas.microsoft.com/office/drawing/2014/main" id="{7ABC20C6-B9FE-40AA-9ACB-7A1A687629BB}"/>
              </a:ext>
            </a:extLst>
          </p:cNvPr>
          <p:cNvSpPr>
            <a:spLocks noGrp="1"/>
          </p:cNvSpPr>
          <p:nvPr>
            <p:ph type="sldNum" sz="quarter" idx="12"/>
          </p:nvPr>
        </p:nvSpPr>
        <p:spPr/>
        <p:txBody>
          <a:bodyPr/>
          <a:lstStyle/>
          <a:p>
            <a:fld id="{8E06CFEE-053A-4A40-A88B-A288F0289482}" type="slidenum">
              <a:rPr lang="en-US" smtClean="0"/>
              <a:t>80</a:t>
            </a:fld>
            <a:endParaRPr lang="en-US"/>
          </a:p>
        </p:txBody>
      </p:sp>
      <p:sp>
        <p:nvSpPr>
          <p:cNvPr id="4" name="Footer Placeholder 3">
            <a:extLst>
              <a:ext uri="{FF2B5EF4-FFF2-40B4-BE49-F238E27FC236}">
                <a16:creationId xmlns:a16="http://schemas.microsoft.com/office/drawing/2014/main" id="{509C5D08-3419-4DC1-B1F4-00041A0827AE}"/>
              </a:ext>
            </a:extLst>
          </p:cNvPr>
          <p:cNvSpPr>
            <a:spLocks noGrp="1"/>
          </p:cNvSpPr>
          <p:nvPr>
            <p:ph type="ftr" sz="quarter" idx="11"/>
          </p:nvPr>
        </p:nvSpPr>
        <p:spPr/>
        <p:txBody>
          <a:bodyPr/>
          <a:lstStyle/>
          <a:p>
            <a:r>
              <a:rPr lang="en-US"/>
              <a:t>Deep Learning</a:t>
            </a:r>
            <a:endParaRPr lang="en-US" dirty="0"/>
          </a:p>
        </p:txBody>
      </p:sp>
    </p:spTree>
    <p:extLst>
      <p:ext uri="{BB962C8B-B14F-4D97-AF65-F5344CB8AC3E}">
        <p14:creationId xmlns:p14="http://schemas.microsoft.com/office/powerpoint/2010/main" val="329179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CA3EAC-1DB6-4AA1-B71C-BD448EE33FB3}"/>
              </a:ext>
            </a:extLst>
          </p:cNvPr>
          <p:cNvSpPr>
            <a:spLocks noGrp="1"/>
          </p:cNvSpPr>
          <p:nvPr>
            <p:ph type="title"/>
          </p:nvPr>
        </p:nvSpPr>
        <p:spPr/>
        <p:txBody>
          <a:bodyPr/>
          <a:lstStyle/>
          <a:p>
            <a:r>
              <a:rPr lang="en-US" dirty="0"/>
              <a:t>Motivation: When will we use neural networks?</a:t>
            </a:r>
          </a:p>
        </p:txBody>
      </p:sp>
      <p:sp>
        <p:nvSpPr>
          <p:cNvPr id="8" name="Text Placeholder 7">
            <a:extLst>
              <a:ext uri="{FF2B5EF4-FFF2-40B4-BE49-F238E27FC236}">
                <a16:creationId xmlns:a16="http://schemas.microsoft.com/office/drawing/2014/main" id="{632B6F38-171C-476D-BF2D-5914EB23ABF7}"/>
              </a:ext>
            </a:extLst>
          </p:cNvPr>
          <p:cNvSpPr>
            <a:spLocks noGrp="1"/>
          </p:cNvSpPr>
          <p:nvPr>
            <p:ph type="body" idx="1"/>
          </p:nvPr>
        </p:nvSpPr>
        <p:spPr/>
        <p:txBody>
          <a:bodyPr anchor="ctr"/>
          <a:lstStyle/>
          <a:p>
            <a:pPr algn="ctr"/>
            <a:r>
              <a:rPr lang="en-US" dirty="0"/>
              <a:t>Learning Complex Non-linear Relationships</a:t>
            </a:r>
          </a:p>
        </p:txBody>
      </p:sp>
      <p:sp>
        <p:nvSpPr>
          <p:cNvPr id="9" name="Text Placeholder 8">
            <a:extLst>
              <a:ext uri="{FF2B5EF4-FFF2-40B4-BE49-F238E27FC236}">
                <a16:creationId xmlns:a16="http://schemas.microsoft.com/office/drawing/2014/main" id="{931EA577-A02B-47A4-8C90-F3BC2D5D3E36}"/>
              </a:ext>
            </a:extLst>
          </p:cNvPr>
          <p:cNvSpPr>
            <a:spLocks noGrp="1"/>
          </p:cNvSpPr>
          <p:nvPr>
            <p:ph type="body" sz="quarter" idx="3"/>
          </p:nvPr>
        </p:nvSpPr>
        <p:spPr/>
        <p:txBody>
          <a:bodyPr anchor="ctr"/>
          <a:lstStyle/>
          <a:p>
            <a:pPr algn="ctr"/>
            <a:r>
              <a:rPr lang="en-US" dirty="0"/>
              <a:t>Handling High-Dimensional Data</a:t>
            </a:r>
          </a:p>
        </p:txBody>
      </p:sp>
      <p:sp>
        <p:nvSpPr>
          <p:cNvPr id="2" name="Footer Placeholder 1">
            <a:extLst>
              <a:ext uri="{FF2B5EF4-FFF2-40B4-BE49-F238E27FC236}">
                <a16:creationId xmlns:a16="http://schemas.microsoft.com/office/drawing/2014/main" id="{C029E780-2EAC-4678-B36E-D262F6D55AB7}"/>
              </a:ext>
            </a:extLst>
          </p:cNvPr>
          <p:cNvSpPr>
            <a:spLocks noGrp="1"/>
          </p:cNvSpPr>
          <p:nvPr>
            <p:ph type="ftr" sz="quarter" idx="11"/>
          </p:nvPr>
        </p:nvSpPr>
        <p:spPr/>
        <p:txBody>
          <a:bodyPr/>
          <a:lstStyle/>
          <a:p>
            <a:r>
              <a:rPr lang="en-US"/>
              <a:t>Deep Learning</a:t>
            </a:r>
            <a:endParaRPr lang="en-US" dirty="0"/>
          </a:p>
        </p:txBody>
      </p:sp>
      <p:sp>
        <p:nvSpPr>
          <p:cNvPr id="4" name="Slide Number Placeholder 3">
            <a:extLst>
              <a:ext uri="{FF2B5EF4-FFF2-40B4-BE49-F238E27FC236}">
                <a16:creationId xmlns:a16="http://schemas.microsoft.com/office/drawing/2014/main" id="{0962C584-B226-4775-9B95-F6CBEF372EA7}"/>
              </a:ext>
            </a:extLst>
          </p:cNvPr>
          <p:cNvSpPr>
            <a:spLocks noGrp="1"/>
          </p:cNvSpPr>
          <p:nvPr>
            <p:ph type="sldNum" sz="quarter" idx="12"/>
          </p:nvPr>
        </p:nvSpPr>
        <p:spPr/>
        <p:txBody>
          <a:bodyPr/>
          <a:lstStyle/>
          <a:p>
            <a:fld id="{8E06CFEE-053A-4A40-A88B-A288F0289482}" type="slidenum">
              <a:rPr lang="en-US" smtClean="0"/>
              <a:pPr/>
              <a:t>9</a:t>
            </a:fld>
            <a:endParaRPr lang="en-US"/>
          </a:p>
        </p:txBody>
      </p:sp>
      <p:pic>
        <p:nvPicPr>
          <p:cNvPr id="10" name="Content Placeholder 9" descr="A cartoon robot with different symbols&#10;&#10;Description automatically generated with medium confidence">
            <a:extLst>
              <a:ext uri="{FF2B5EF4-FFF2-40B4-BE49-F238E27FC236}">
                <a16:creationId xmlns:a16="http://schemas.microsoft.com/office/drawing/2014/main" id="{4DE12713-5F07-4E0C-829C-49F2ABD32B8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76387" y="2505075"/>
            <a:ext cx="3684588" cy="3684588"/>
          </a:xfrm>
          <a:prstGeom prst="rect">
            <a:avLst/>
          </a:prstGeom>
          <a:ln>
            <a:noFill/>
          </a:ln>
          <a:effectLst>
            <a:softEdge rad="112500"/>
          </a:effectLst>
        </p:spPr>
      </p:pic>
      <p:pic>
        <p:nvPicPr>
          <p:cNvPr id="11" name="Content Placeholder 10" descr="A person standing on a cloud with many colorful objects around him&#10;&#10;Description automatically generated">
            <a:extLst>
              <a:ext uri="{FF2B5EF4-FFF2-40B4-BE49-F238E27FC236}">
                <a16:creationId xmlns:a16="http://schemas.microsoft.com/office/drawing/2014/main" id="{FA0410A4-0B43-49B7-94EA-6230B641C75F}"/>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921500" y="2505075"/>
            <a:ext cx="3684588" cy="3684588"/>
          </a:xfrm>
          <a:prstGeom prst="rect">
            <a:avLst/>
          </a:prstGeom>
          <a:ln>
            <a:noFill/>
          </a:ln>
          <a:effectLst>
            <a:softEdge rad="112500"/>
          </a:effectLst>
        </p:spPr>
      </p:pic>
    </p:spTree>
    <p:extLst>
      <p:ext uri="{BB962C8B-B14F-4D97-AF65-F5344CB8AC3E}">
        <p14:creationId xmlns:p14="http://schemas.microsoft.com/office/powerpoint/2010/main" val="1297104594"/>
      </p:ext>
    </p:extLst>
  </p:cSld>
  <p:clrMapOvr>
    <a:masterClrMapping/>
  </p:clrMapOvr>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F7FD5D6-F6E2-4769-B3CC-E71D7D8C954D}" vid="{BBBA0FD2-C045-439A-82DA-748BE9D3E6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Props1.xml><?xml version="1.0" encoding="utf-8"?>
<ds:datastoreItem xmlns:ds="http://schemas.openxmlformats.org/officeDocument/2006/customXml" ds:itemID="{F83AD6CB-2931-456B-BB45-26D257313BDF}"/>
</file>

<file path=customXml/itemProps2.xml><?xml version="1.0" encoding="utf-8"?>
<ds:datastoreItem xmlns:ds="http://schemas.openxmlformats.org/officeDocument/2006/customXml" ds:itemID="{D6DD0DBF-FCFA-4C07-A77E-37548DA3F106}">
  <ds:schemaRefs>
    <ds:schemaRef ds:uri="http://schemas.microsoft.com/sharepoint/v3/contenttype/forms"/>
  </ds:schemaRefs>
</ds:datastoreItem>
</file>

<file path=customXml/itemProps3.xml><?xml version="1.0" encoding="utf-8"?>
<ds:datastoreItem xmlns:ds="http://schemas.openxmlformats.org/officeDocument/2006/customXml" ds:itemID="{1B4ED148-2F3C-4B37-967F-AC001C69A280}">
  <ds:schemaRefs>
    <ds:schemaRef ds:uri="25882981-611f-41a9-911b-4de1a3554034"/>
    <ds:schemaRef ds:uri="90bd7339-0ad2-473a-ba01-c456530706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311</TotalTime>
  <Words>7101</Words>
  <Application>Microsoft Office PowerPoint</Application>
  <PresentationFormat>Widescreen</PresentationFormat>
  <Paragraphs>1018</Paragraphs>
  <Slides>80</Slides>
  <Notes>68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80</vt:i4>
      </vt:variant>
    </vt:vector>
  </HeadingPairs>
  <TitlesOfParts>
    <vt:vector size="92" baseType="lpstr">
      <vt:lpstr>Acherus Grotesque</vt:lpstr>
      <vt:lpstr>Arial</vt:lpstr>
      <vt:lpstr>Calibri</vt:lpstr>
      <vt:lpstr>Cambria Math</vt:lpstr>
      <vt:lpstr>Courier New</vt:lpstr>
      <vt:lpstr>Georgia</vt:lpstr>
      <vt:lpstr>Helvetica Neue</vt:lpstr>
      <vt:lpstr>ui-sans-serif</vt:lpstr>
      <vt:lpstr>-webkit-standard</vt:lpstr>
      <vt:lpstr>Wingdings</vt:lpstr>
      <vt:lpstr>Wingdings 2</vt:lpstr>
      <vt:lpstr>Office Theme</vt:lpstr>
      <vt:lpstr>Deep Learning</vt:lpstr>
      <vt:lpstr>At the end of this module, you should be able to:</vt:lpstr>
      <vt:lpstr>PowerPoint Presentation</vt:lpstr>
      <vt:lpstr>PowerPoint Presentation</vt:lpstr>
      <vt:lpstr>Supervised versus unsupervised again</vt:lpstr>
      <vt:lpstr>Supervised learning method selection is based on the response type</vt:lpstr>
      <vt:lpstr>Two methods of estimation</vt:lpstr>
      <vt:lpstr>PowerPoint Presentation</vt:lpstr>
      <vt:lpstr>Motivation: When will we use neural networks?</vt:lpstr>
      <vt:lpstr>Overall flowchart for neural networks</vt:lpstr>
      <vt:lpstr>Single layer neural network</vt:lpstr>
      <vt:lpstr>Building blocks: Neurons</vt:lpstr>
      <vt:lpstr>Combining neurons into a neural network</vt:lpstr>
      <vt:lpstr>A simple example: Feedforward</vt:lpstr>
      <vt:lpstr>What happen if we pass in the input 𝑥=[2, 3]?</vt:lpstr>
      <vt:lpstr>Input layer is responsible for receiving the raw input data</vt:lpstr>
      <vt:lpstr>Hidden layer applies a weighted sum and a bias to the inputs from the previous layer</vt:lpstr>
      <vt:lpstr>Output layer receives the processed data from the last hidden layer</vt:lpstr>
      <vt:lpstr>Multilayer Perceptron (MLP) is an expanded version  of a simple neural network that has more than one hidden layer</vt:lpstr>
      <vt:lpstr>The simplest neural network?</vt:lpstr>
      <vt:lpstr>Single layer vs. multiple layer: What is the difference?</vt:lpstr>
      <vt:lpstr>Example of differences in medical diagnostics  (e.g., stroke risk assessment)</vt:lpstr>
      <vt:lpstr>PowerPoint Presentation</vt:lpstr>
      <vt:lpstr>A Convolutional Neural Network (CNN) is a type of artificial neural network specifically designed  for processing structured grid-like data, such as images</vt:lpstr>
      <vt:lpstr>Why are CNNs useful?</vt:lpstr>
      <vt:lpstr>CNN Applications</vt:lpstr>
      <vt:lpstr>A convolution layer uses small filters (kernels) to extract features like edges, textures, and patterns from an input image or data</vt:lpstr>
      <vt:lpstr>Pooling (subsampling) serves to simplify the data, reduce computational costs, prevent overfitting, and make the network more robust, while still retaining the essential information needed for accurate predictions.</vt:lpstr>
      <vt:lpstr>Building the CNN architecture</vt:lpstr>
      <vt:lpstr>Input and first convolution layer</vt:lpstr>
      <vt:lpstr>Pooling layer and then repeating process of convolution and pooling</vt:lpstr>
      <vt:lpstr>Flattening at the end</vt:lpstr>
      <vt:lpstr>PowerPoint Presentation</vt:lpstr>
      <vt:lpstr>A Recurrent Neural Network (RNN) is a type of neural network that is designed to recognize  patterns in sequences of data. </vt:lpstr>
      <vt:lpstr>Why are RNNs useful?</vt:lpstr>
      <vt:lpstr>RNN applications</vt:lpstr>
      <vt:lpstr>Schematic of a simple RNN</vt:lpstr>
      <vt:lpstr>Hidden Layer Processing: Each input  𝑋𝑙  and the previous hidden state  𝐴(𝑙−1) are used to compute the current hidden state  𝐴𝑙. This captures dependencies in the sequence.</vt:lpstr>
      <vt:lpstr>Shared Weights: The same weights W (for input), U (for previous state), and B (bias) are used across all time steps, making the network efficient and generalizable.</vt:lpstr>
      <vt:lpstr>Output: Each hidden state  𝐴𝑙  generates an output ​, but typically, only the last output  𝑂𝐿 is relevant for the final prediction</vt:lpstr>
      <vt:lpstr>Summary: NN, CNN, RNN</vt:lpstr>
      <vt:lpstr>PowerPoint Presentation</vt:lpstr>
      <vt:lpstr>Gradient descent is an optimization algorithm</vt:lpstr>
      <vt:lpstr>Backpropagation is a gradient estimation method</vt:lpstr>
      <vt:lpstr>Backpropagation</vt:lpstr>
      <vt:lpstr>Dropout learning is a regularization technique</vt:lpstr>
      <vt:lpstr>The dropout rate is the probability of dropping a neuron</vt:lpstr>
      <vt:lpstr>Exercise:  Default data</vt:lpstr>
      <vt:lpstr>ML paradigm to evaluate model performance</vt:lpstr>
      <vt:lpstr>Code road map</vt:lpstr>
      <vt:lpstr>1) Fit a neural network to the `Default` data. Use a single hidden layer with 10 units, and dropout regularization.</vt:lpstr>
      <vt:lpstr>1) continued</vt:lpstr>
      <vt:lpstr>1) continued</vt:lpstr>
      <vt:lpstr>1) continued</vt:lpstr>
      <vt:lpstr>2) Compare the classification performance of your model with that of linear logistic regression</vt:lpstr>
      <vt:lpstr>Performance summary</vt:lpstr>
      <vt:lpstr>PowerPoint Presentation</vt:lpstr>
      <vt:lpstr>PowerPoint Presentation</vt:lpstr>
      <vt:lpstr>Now you should be able to:</vt:lpstr>
      <vt:lpstr>Additional exercises</vt:lpstr>
      <vt:lpstr>Exercise:  CIFAR100 data</vt:lpstr>
      <vt:lpstr>Exercise:  CIFAR100 data</vt:lpstr>
      <vt:lpstr>Exercise:  CIFAR100 data</vt:lpstr>
      <vt:lpstr>Exercise:  CIFAR100 data</vt:lpstr>
      <vt:lpstr>Exercise:  CIFAR100 data</vt:lpstr>
      <vt:lpstr>Exercise:  CIFAR100 data</vt:lpstr>
      <vt:lpstr>Exercise:  CIFAR100 data</vt:lpstr>
      <vt:lpstr>CIFAR100 results</vt:lpstr>
      <vt:lpstr>CIFAR100 results</vt:lpstr>
      <vt:lpstr>Exercise:  IMDB</vt:lpstr>
      <vt:lpstr>Exercise:  IMDB</vt:lpstr>
      <vt:lpstr>Exercise:  IMDB</vt:lpstr>
      <vt:lpstr>Exercise:  IMDB</vt:lpstr>
      <vt:lpstr>IMDB Results</vt:lpstr>
      <vt:lpstr>Single layer neural network </vt:lpstr>
      <vt:lpstr>Single layer neural network </vt:lpstr>
      <vt:lpstr>Single layer neural network </vt:lpstr>
      <vt:lpstr>Example of activation function</vt:lpstr>
      <vt:lpstr>Example of activation function</vt:lpstr>
      <vt:lpstr>Example of activation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SAIG Short Course Series: Machine Learning</dc:title>
  <dc:creator>Frances McCarty</dc:creator>
  <cp:lastModifiedBy>Stephanie DeHart</cp:lastModifiedBy>
  <cp:revision>41</cp:revision>
  <dcterms:created xsi:type="dcterms:W3CDTF">2021-02-23T17:12:45Z</dcterms:created>
  <dcterms:modified xsi:type="dcterms:W3CDTF">2025-06-02T19:30:23Z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MediaServiceImageTags">
    <vt:lpwstr/>
  </property>
  <property fmtid="{D5CDD505-2E9C-101B-9397-08002B2CF9AE}" pid="4" name="HatchApprovalLetterSent">
    <vt:bool>true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